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 b="def" i="def"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0" name="Shape 11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93" name="Shape 9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hape 9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02" name="Shape 102"/>
          <p:cNvSpPr/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Shape 2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hape 2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30" name="Shape 30"/>
          <p:cNvSpPr/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Shape 39"/>
          <p:cNvSpPr/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hape 4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Shape 48"/>
          <p:cNvSpPr/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2400"/>
            </a:lvl1pPr>
            <a:lvl2pPr marL="0" indent="457200">
              <a:buSzTx/>
              <a:buFontTx/>
              <a:buNone/>
              <a:defRPr b="1" sz="2400"/>
            </a:lvl2pPr>
            <a:lvl3pPr marL="0" indent="914400">
              <a:buSzTx/>
              <a:buFontTx/>
              <a:buNone/>
              <a:defRPr b="1" sz="2400"/>
            </a:lvl3pPr>
            <a:lvl4pPr marL="0" indent="1371600">
              <a:buSzTx/>
              <a:buFontTx/>
              <a:buNone/>
              <a:defRPr b="1" sz="2400"/>
            </a:lvl4pPr>
            <a:lvl5pPr marL="0" indent="1828800">
              <a:buSzTx/>
              <a:buFontTx/>
              <a:buNone/>
              <a:defRPr b="1"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hape 49" descr="Text Placeholder 4"/>
          <p:cNvSpPr/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b="1" sz="2400"/>
            </a:pPr>
          </a:p>
        </p:txBody>
      </p:sp>
      <p:sp>
        <p:nvSpPr>
          <p:cNvPr id="50" name="Shape 5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73" name="Shape 73"/>
          <p:cNvSpPr/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Shape 74" descr="Text Placeholder 3"/>
          <p:cNvSpPr/>
          <p:nvPr>
            <p:ph type="body" sz="quarter" idx="13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</a:p>
        </p:txBody>
      </p:sp>
      <p:sp>
        <p:nvSpPr>
          <p:cNvPr id="75" name="Shape 7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83" name="Shape 83" descr="Picture Placeholder 2"/>
          <p:cNvSpPr/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hape 8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 descr="Rectangle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73D5B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13" name="Shape 113" descr="Rectangle 13"/>
          <p:cNvSpPr/>
          <p:nvPr/>
        </p:nvSpPr>
        <p:spPr>
          <a:xfrm>
            <a:off x="6256866" y="480060"/>
            <a:ext cx="5458123" cy="58978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114" name="image1.jpeg" descr="Pictur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21034" y="1223192"/>
            <a:ext cx="5129785" cy="4411615"/>
          </a:xfrm>
          <a:prstGeom prst="rect">
            <a:avLst/>
          </a:prstGeom>
          <a:ln w="12700">
            <a:miter lim="400000"/>
          </a:ln>
        </p:spPr>
      </p:pic>
      <p:sp>
        <p:nvSpPr>
          <p:cNvPr id="115" name="Shape 115" descr="Rectangle 15"/>
          <p:cNvSpPr/>
          <p:nvPr/>
        </p:nvSpPr>
        <p:spPr>
          <a:xfrm>
            <a:off x="477011" y="480060"/>
            <a:ext cx="5458123" cy="58978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pic>
        <p:nvPicPr>
          <p:cNvPr id="116" name="image2.png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1180" y="1223192"/>
            <a:ext cx="5129785" cy="44116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