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 b="def" i="def"/>
      <a:tcStyle>
        <a:tcBdr/>
        <a:fill>
          <a:solidFill>
            <a:srgbClr val="E8EBF5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 b="def" i="def"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 b="def" i="def"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jpeg>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0" name="Shape 11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pPr/>
            <a:r>
              <a:t>Title Text</a:t>
            </a:r>
          </a:p>
        </p:txBody>
      </p:sp>
      <p:sp>
        <p:nvSpPr>
          <p:cNvPr id="12" name="Shape 12"/>
          <p:cNvSpPr/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hape 1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93" name="Shape 93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hape 94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/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02" name="Shape 102"/>
          <p:cNvSpPr/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hape 10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21" name="Shape 21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hape 22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Title Text</a:t>
            </a:r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hape 3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9" name="Shape 39"/>
          <p:cNvSpPr/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hape 4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8" name="Shape 48"/>
          <p:cNvSpPr/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b="1" sz="2400"/>
            </a:lvl1pPr>
            <a:lvl2pPr marL="0" indent="457200">
              <a:buSzTx/>
              <a:buFontTx/>
              <a:buNone/>
              <a:defRPr b="1" sz="2400"/>
            </a:lvl2pPr>
            <a:lvl3pPr marL="0" indent="914400">
              <a:buSzTx/>
              <a:buFontTx/>
              <a:buNone/>
              <a:defRPr b="1" sz="2400"/>
            </a:lvl3pPr>
            <a:lvl4pPr marL="0" indent="1371600">
              <a:buSzTx/>
              <a:buFontTx/>
              <a:buNone/>
              <a:defRPr b="1" sz="2400"/>
            </a:lvl4pPr>
            <a:lvl5pPr marL="0" indent="1828800">
              <a:buSzTx/>
              <a:buFontTx/>
              <a:buNone/>
              <a:defRPr b="1" sz="2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Shape 49" descr="Text Placeholder 4"/>
          <p:cNvSpPr/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b="1" sz="2400"/>
            </a:pPr>
          </a:p>
        </p:txBody>
      </p:sp>
      <p:sp>
        <p:nvSpPr>
          <p:cNvPr id="50" name="Shape 5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8" name="Shape 5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pPr/>
            <a:r>
              <a:t>Title Text</a:t>
            </a:r>
          </a:p>
        </p:txBody>
      </p:sp>
      <p:sp>
        <p:nvSpPr>
          <p:cNvPr id="73" name="Shape 73"/>
          <p:cNvSpPr/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Shape 74" descr="Text Placeholder 3"/>
          <p:cNvSpPr/>
          <p:nvPr>
            <p:ph type="body" sz="quarter" idx="13"/>
          </p:nvPr>
        </p:nvSpPr>
        <p:spPr>
          <a:xfrm>
            <a:off x="839787" y="2057400"/>
            <a:ext cx="3932238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</a:p>
        </p:txBody>
      </p:sp>
      <p:sp>
        <p:nvSpPr>
          <p:cNvPr id="75" name="Shape 7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pPr/>
            <a:r>
              <a:t>Title Text</a:t>
            </a:r>
          </a:p>
        </p:txBody>
      </p:sp>
      <p:sp>
        <p:nvSpPr>
          <p:cNvPr id="83" name="Shape 83" descr="Picture Placeholder 2"/>
          <p:cNvSpPr/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pPr/>
          </a:p>
        </p:txBody>
      </p:sp>
      <p:sp>
        <p:nvSpPr>
          <p:cNvPr id="84" name="Shape 84"/>
          <p:cNvSpPr/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hape 8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11089818" y="6404292"/>
            <a:ext cx="263983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xmlns:p14="http://schemas.microsoft.com/office/powerpoint/2010/main" spd="med" advClick="1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Relationship Id="rId3" Type="http://schemas.openxmlformats.org/officeDocument/2006/relationships/image" Target="../media/image1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 descr="Rectangle 1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573D5B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</a:p>
        </p:txBody>
      </p:sp>
      <p:sp>
        <p:nvSpPr>
          <p:cNvPr id="113" name="Shape 113" descr="Rectangle 13"/>
          <p:cNvSpPr/>
          <p:nvPr/>
        </p:nvSpPr>
        <p:spPr>
          <a:xfrm>
            <a:off x="6256866" y="480060"/>
            <a:ext cx="5458123" cy="58978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</a:p>
        </p:txBody>
      </p:sp>
      <p:pic>
        <p:nvPicPr>
          <p:cNvPr id="114" name="image1.jpeg" descr="Picture 6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421034" y="1223192"/>
            <a:ext cx="5129785" cy="4411615"/>
          </a:xfrm>
          <a:prstGeom prst="rect">
            <a:avLst/>
          </a:prstGeom>
          <a:ln w="12700">
            <a:miter lim="400000"/>
          </a:ln>
        </p:spPr>
      </p:pic>
      <p:sp>
        <p:nvSpPr>
          <p:cNvPr id="115" name="Shape 115" descr="Rectangle 15"/>
          <p:cNvSpPr/>
          <p:nvPr/>
        </p:nvSpPr>
        <p:spPr>
          <a:xfrm>
            <a:off x="477011" y="480060"/>
            <a:ext cx="5458123" cy="589788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</a:p>
        </p:txBody>
      </p:sp>
      <p:pic>
        <p:nvPicPr>
          <p:cNvPr id="116" name="image2.png" descr="Picture 2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641180" y="1223192"/>
            <a:ext cx="5129785" cy="4411615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