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56" r:id="rId2"/>
    <p:sldId id="269" r:id="rId3"/>
    <p:sldId id="266" r:id="rId4"/>
    <p:sldId id="270" r:id="rId5"/>
    <p:sldId id="271" r:id="rId6"/>
    <p:sldId id="272" r:id="rId7"/>
    <p:sldId id="273" r:id="rId8"/>
    <p:sldId id="276" r:id="rId9"/>
    <p:sldId id="274" r:id="rId10"/>
    <p:sldId id="275" r:id="rId11"/>
    <p:sldId id="261" r:id="rId12"/>
    <p:sldId id="277" r:id="rId13"/>
  </p:sldIdLst>
  <p:sldSz cx="12192000" cy="6858000"/>
  <p:notesSz cx="6858000" cy="9144000"/>
  <p:defaultTextStyle>
    <a:lvl1pPr defTabSz="457200">
      <a:defRPr>
        <a:latin typeface="+mn-lt"/>
        <a:ea typeface="+mn-ea"/>
        <a:cs typeface="+mn-cs"/>
        <a:sym typeface="Helvetica"/>
      </a:defRPr>
    </a:lvl1pPr>
    <a:lvl2pPr defTabSz="457200">
      <a:defRPr>
        <a:latin typeface="+mn-lt"/>
        <a:ea typeface="+mn-ea"/>
        <a:cs typeface="+mn-cs"/>
        <a:sym typeface="Helvetica"/>
      </a:defRPr>
    </a:lvl2pPr>
    <a:lvl3pPr defTabSz="457200">
      <a:defRPr>
        <a:latin typeface="+mn-lt"/>
        <a:ea typeface="+mn-ea"/>
        <a:cs typeface="+mn-cs"/>
        <a:sym typeface="Helvetica"/>
      </a:defRPr>
    </a:lvl3pPr>
    <a:lvl4pPr defTabSz="457200">
      <a:defRPr>
        <a:latin typeface="+mn-lt"/>
        <a:ea typeface="+mn-ea"/>
        <a:cs typeface="+mn-cs"/>
        <a:sym typeface="Helvetica"/>
      </a:defRPr>
    </a:lvl4pPr>
    <a:lvl5pPr defTabSz="457200">
      <a:defRPr>
        <a:latin typeface="+mn-lt"/>
        <a:ea typeface="+mn-ea"/>
        <a:cs typeface="+mn-cs"/>
        <a:sym typeface="Helvetica"/>
      </a:defRPr>
    </a:lvl5pPr>
    <a:lvl6pPr defTabSz="457200">
      <a:defRPr>
        <a:latin typeface="+mn-lt"/>
        <a:ea typeface="+mn-ea"/>
        <a:cs typeface="+mn-cs"/>
        <a:sym typeface="Helvetica"/>
      </a:defRPr>
    </a:lvl6pPr>
    <a:lvl7pPr defTabSz="457200">
      <a:defRPr>
        <a:latin typeface="+mn-lt"/>
        <a:ea typeface="+mn-ea"/>
        <a:cs typeface="+mn-cs"/>
        <a:sym typeface="Helvetica"/>
      </a:defRPr>
    </a:lvl7pPr>
    <a:lvl8pPr defTabSz="457200">
      <a:defRPr>
        <a:latin typeface="+mn-lt"/>
        <a:ea typeface="+mn-ea"/>
        <a:cs typeface="+mn-cs"/>
        <a:sym typeface="Helvetica"/>
      </a:defRPr>
    </a:lvl8pPr>
    <a:lvl9pPr defTabSz="457200">
      <a:defRPr>
        <a:latin typeface="+mn-lt"/>
        <a:ea typeface="+mn-ea"/>
        <a:cs typeface="+mn-cs"/>
        <a:sym typeface="Helvetic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n" i="on">
        <a:fontRef idx="min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BE0CA"/>
          </a:solidFill>
        </a:fill>
      </a:tcStyle>
    </a:wholeTbl>
    <a:band2H>
      <a:tcTxStyle/>
      <a:tcStyle>
        <a:tcBdr/>
        <a:fill>
          <a:solidFill>
            <a:srgbClr val="FDF0E6"/>
          </a:solidFill>
        </a:fill>
      </a:tcStyle>
    </a:band2H>
    <a:firstCol>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5A408"/>
          </a:solidFill>
        </a:fill>
      </a:tcStyle>
    </a:firstCol>
    <a:la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5A408"/>
          </a:solidFill>
        </a:fill>
      </a:tcStyle>
    </a:lastRow>
    <a:fir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5A408"/>
          </a:solidFill>
        </a:fill>
      </a:tcStyle>
    </a:firstRow>
  </a:tblStyle>
  <a:tblStyle styleId="{C7B018BB-80A7-4F77-B60F-C8B233D01FF8}" styleName="">
    <a:tblBg/>
    <a:wholeTbl>
      <a:tcTxStyle b="on" i="on">
        <a:fontRef idx="min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2DBD7"/>
          </a:solidFill>
        </a:fill>
      </a:tcStyle>
    </a:wholeTbl>
    <a:band2H>
      <a:tcTxStyle/>
      <a:tcStyle>
        <a:tcBdr/>
        <a:fill>
          <a:solidFill>
            <a:srgbClr val="F1EEEC"/>
          </a:solidFill>
        </a:fill>
      </a:tcStyle>
    </a:band2H>
    <a:firstCol>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AB9281"/>
          </a:solidFill>
        </a:fill>
      </a:tcStyle>
    </a:firstCol>
    <a:la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AB9281"/>
          </a:solidFill>
        </a:fill>
      </a:tcStyle>
    </a:lastRow>
    <a:fir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AB9281"/>
          </a:solidFill>
        </a:fill>
      </a:tcStyle>
    </a:firstRow>
  </a:tblStyle>
  <a:tblStyle styleId="{EEE7283C-3CF3-47DC-8721-378D4A62B228}" styleName="">
    <a:tblBg/>
    <a:wholeTbl>
      <a:tcTxStyle b="on" i="on">
        <a:fontRef idx="min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2EBDC"/>
          </a:solidFill>
        </a:fill>
      </a:tcStyle>
    </a:wholeTbl>
    <a:band2H>
      <a:tcTxStyle/>
      <a:tcStyle>
        <a:tcBdr/>
        <a:fill>
          <a:solidFill>
            <a:srgbClr val="F1F5EE"/>
          </a:solidFill>
        </a:fill>
      </a:tcStyle>
    </a:band2H>
    <a:firstCol>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ACC995"/>
          </a:solidFill>
        </a:fill>
      </a:tcStyle>
    </a:firstCol>
    <a:la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ACC995"/>
          </a:solidFill>
        </a:fill>
      </a:tcStyle>
    </a:lastRow>
    <a:fir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ACC995"/>
          </a:solidFill>
        </a:fill>
      </a:tcStyle>
    </a:firstRow>
  </a:tblStyle>
  <a:tblStyle styleId="{CF821DB8-F4EB-4A41-A1BA-3FCAFE7338EE}" styleName="">
    <a:tblBg/>
    <a:wholeTbl>
      <a:tcTxStyle b="on" i="on">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n">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5A408"/>
          </a:solidFill>
        </a:fill>
      </a:tcStyle>
    </a:firstCol>
    <a:lastRow>
      <a:tcTxStyle b="on" i="on">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FFFFFF"/>
          </a:solidFill>
        </a:fill>
      </a:tcStyle>
    </a:lastRow>
    <a:firstRow>
      <a:tcTxStyle b="on" i="on">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F5A408"/>
          </a:solidFill>
        </a:fill>
      </a:tcStyle>
    </a:firstRow>
  </a:tblStyle>
  <a:tblStyle styleId="{33BA23B1-9221-436E-865A-0063620EA4FD}" styleName="">
    <a:tblBg/>
    <a:wholeTbl>
      <a:tcTxStyle b="on" i="on">
        <a:fontRef idx="min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ACACA"/>
          </a:solidFill>
        </a:fill>
      </a:tcStyle>
    </a:wholeTbl>
    <a:band2H>
      <a:tcTxStyle/>
      <a:tcStyle>
        <a:tcBdr/>
        <a:fill>
          <a:solidFill>
            <a:srgbClr val="E6E6E6"/>
          </a:solidFill>
        </a:fill>
      </a:tcStyle>
    </a:band2H>
    <a:firstCol>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Col>
    <a:la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lastRow>
    <a:fir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Row>
  </a:tblStyle>
  <a:tblStyle styleId="{2708684C-4D16-4618-839F-0558EEFCDFE6}" styleName="">
    <a:tblBg/>
    <a:wholeTbl>
      <a:tcTxStyle b="on" i="on">
        <a:fontRef idx="minor">
          <a:srgbClr val="000000"/>
        </a:fontRef>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solidFill>
            <a:srgbClr val="000000">
              <a:alpha val="20000"/>
            </a:srgbClr>
          </a:solidFill>
        </a:fill>
      </a:tcStyle>
    </a:wholeTbl>
    <a:band2H>
      <a:tcTxStyle/>
      <a:tcStyle>
        <a:tcBdr/>
        <a:fill>
          <a:solidFill>
            <a:srgbClr val="FFFFFF"/>
          </a:solidFill>
        </a:fill>
      </a:tcStyle>
    </a:band2H>
    <a:firstCol>
      <a:tcTxStyle b="on" i="on">
        <a:fontRef idx="minor">
          <a:srgbClr val="000000"/>
        </a:fontRef>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solidFill>
            <a:srgbClr val="000000">
              <a:alpha val="20000"/>
            </a:srgbClr>
          </a:solidFill>
        </a:fill>
      </a:tcStyle>
    </a:firstCol>
    <a:lastRow>
      <a:tcTxStyle b="on" i="on">
        <a:fontRef idx="minor">
          <a:srgbClr val="000000"/>
        </a:fontRef>
        <a:srgbClr val="000000"/>
      </a:tcTxStyle>
      <a:tcStyle>
        <a:tcBdr>
          <a:left>
            <a:ln w="12700" cap="flat">
              <a:solidFill>
                <a:srgbClr val="000000"/>
              </a:solidFill>
              <a:prstDash val="solid"/>
              <a:bevel/>
            </a:ln>
          </a:left>
          <a:right>
            <a:ln w="12700" cap="flat">
              <a:solidFill>
                <a:srgbClr val="000000"/>
              </a:solidFill>
              <a:prstDash val="solid"/>
              <a:bevel/>
            </a:ln>
          </a:right>
          <a:top>
            <a:ln w="508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noFill/>
        </a:fill>
      </a:tcStyle>
    </a:lastRow>
    <a:firstRow>
      <a:tcTxStyle b="on" i="on">
        <a:fontRef idx="minor">
          <a:srgbClr val="000000"/>
        </a:fontRef>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254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85" autoAdjust="0"/>
    <p:restoredTop sz="94660"/>
  </p:normalViewPr>
  <p:slideViewPr>
    <p:cSldViewPr>
      <p:cViewPr varScale="1">
        <p:scale>
          <a:sx n="69" d="100"/>
          <a:sy n="69" d="100"/>
        </p:scale>
        <p:origin x="-744" y="-90"/>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2" name="Shape 82"/>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83" name="Shape 83"/>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3641721878"/>
      </p:ext>
    </p:extLst>
  </p:cSld>
  <p:clrMap bg1="lt1" tx1="dk1" bg2="lt2" tx2="dk2" accent1="accent1" accent2="accent2" accent3="accent3" accent4="accent4" accent5="accent5" accent6="accent6" hlink="hlink" folHlink="folHlink"/>
  <p:notesStyle>
    <a:lvl1pPr defTabSz="457200">
      <a:lnSpc>
        <a:spcPct val="117999"/>
      </a:lnSpc>
      <a:defRPr sz="2200">
        <a:latin typeface="+mj-lt"/>
        <a:ea typeface="+mj-ea"/>
        <a:cs typeface="+mj-cs"/>
        <a:sym typeface="Helvetica Neue"/>
      </a:defRPr>
    </a:lvl1pPr>
    <a:lvl2pPr indent="228600" defTabSz="457200">
      <a:lnSpc>
        <a:spcPct val="117999"/>
      </a:lnSpc>
      <a:defRPr sz="2200">
        <a:latin typeface="+mj-lt"/>
        <a:ea typeface="+mj-ea"/>
        <a:cs typeface="+mj-cs"/>
        <a:sym typeface="Helvetica Neue"/>
      </a:defRPr>
    </a:lvl2pPr>
    <a:lvl3pPr indent="457200" defTabSz="457200">
      <a:lnSpc>
        <a:spcPct val="117999"/>
      </a:lnSpc>
      <a:defRPr sz="2200">
        <a:latin typeface="+mj-lt"/>
        <a:ea typeface="+mj-ea"/>
        <a:cs typeface="+mj-cs"/>
        <a:sym typeface="Helvetica Neue"/>
      </a:defRPr>
    </a:lvl3pPr>
    <a:lvl4pPr indent="685800" defTabSz="457200">
      <a:lnSpc>
        <a:spcPct val="117999"/>
      </a:lnSpc>
      <a:defRPr sz="2200">
        <a:latin typeface="+mj-lt"/>
        <a:ea typeface="+mj-ea"/>
        <a:cs typeface="+mj-cs"/>
        <a:sym typeface="Helvetica Neue"/>
      </a:defRPr>
    </a:lvl4pPr>
    <a:lvl5pPr indent="914400" defTabSz="457200">
      <a:lnSpc>
        <a:spcPct val="117999"/>
      </a:lnSpc>
      <a:defRPr sz="2200">
        <a:latin typeface="+mj-lt"/>
        <a:ea typeface="+mj-ea"/>
        <a:cs typeface="+mj-cs"/>
        <a:sym typeface="Helvetica Neue"/>
      </a:defRPr>
    </a:lvl5pPr>
    <a:lvl6pPr indent="1143000" defTabSz="457200">
      <a:lnSpc>
        <a:spcPct val="117999"/>
      </a:lnSpc>
      <a:defRPr sz="2200">
        <a:latin typeface="+mj-lt"/>
        <a:ea typeface="+mj-ea"/>
        <a:cs typeface="+mj-cs"/>
        <a:sym typeface="Helvetica Neue"/>
      </a:defRPr>
    </a:lvl6pPr>
    <a:lvl7pPr indent="1371600" defTabSz="457200">
      <a:lnSpc>
        <a:spcPct val="117999"/>
      </a:lnSpc>
      <a:defRPr sz="2200">
        <a:latin typeface="+mj-lt"/>
        <a:ea typeface="+mj-ea"/>
        <a:cs typeface="+mj-cs"/>
        <a:sym typeface="Helvetica Neue"/>
      </a:defRPr>
    </a:lvl7pPr>
    <a:lvl8pPr indent="1600200" defTabSz="457200">
      <a:lnSpc>
        <a:spcPct val="117999"/>
      </a:lnSpc>
      <a:defRPr sz="2200">
        <a:latin typeface="+mj-lt"/>
        <a:ea typeface="+mj-ea"/>
        <a:cs typeface="+mj-cs"/>
        <a:sym typeface="Helvetica Neue"/>
      </a:defRPr>
    </a:lvl8pPr>
    <a:lvl9pPr indent="1828800" defTabSz="457200">
      <a:lnSpc>
        <a:spcPct val="117999"/>
      </a:lnSpc>
      <a:defRPr sz="2200">
        <a:latin typeface="+mj-lt"/>
        <a:ea typeface="+mj-ea"/>
        <a:cs typeface="+mj-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12" name="Shape 12"/>
          <p:cNvSpPr>
            <a:spLocks noGrp="1"/>
          </p:cNvSpPr>
          <p:nvPr>
            <p:ph type="title"/>
          </p:nvPr>
        </p:nvSpPr>
        <p:spPr>
          <a:xfrm>
            <a:off x="1154954" y="1447800"/>
            <a:ext cx="8825660" cy="3329581"/>
          </a:xfrm>
          <a:prstGeom prst="rect">
            <a:avLst/>
          </a:prstGeom>
        </p:spPr>
        <p:txBody>
          <a:bodyPr/>
          <a:lstStyle>
            <a:lvl1pPr>
              <a:defRPr sz="7200"/>
            </a:lvl1pPr>
          </a:lstStyle>
          <a:p>
            <a:pPr lvl="0">
              <a:defRPr sz="1800">
                <a:solidFill>
                  <a:srgbClr val="000000"/>
                </a:solidFill>
              </a:defRPr>
            </a:pPr>
            <a:r>
              <a:rPr sz="7200">
                <a:solidFill>
                  <a:srgbClr val="EBEBEB"/>
                </a:solidFill>
              </a:rPr>
              <a:t>Title Text</a:t>
            </a:r>
          </a:p>
        </p:txBody>
      </p:sp>
      <p:sp>
        <p:nvSpPr>
          <p:cNvPr id="13" name="Shape 13"/>
          <p:cNvSpPr>
            <a:spLocks noGrp="1"/>
          </p:cNvSpPr>
          <p:nvPr>
            <p:ph type="body" idx="1"/>
          </p:nvPr>
        </p:nvSpPr>
        <p:spPr>
          <a:xfrm>
            <a:off x="1154954" y="4777380"/>
            <a:ext cx="8825660" cy="861422"/>
          </a:xfrm>
          <a:prstGeom prst="rect">
            <a:avLst/>
          </a:prstGeom>
        </p:spPr>
        <p:txBody>
          <a:bodyPr/>
          <a:lstStyle>
            <a:lvl1pPr marL="0" indent="0">
              <a:buClrTx/>
              <a:buSzTx/>
              <a:buFontTx/>
              <a:buNone/>
              <a:defRPr cap="all">
                <a:solidFill>
                  <a:srgbClr val="F5A408"/>
                </a:solidFill>
              </a:defRPr>
            </a:lvl1pPr>
            <a:lvl2pPr marL="0" indent="0">
              <a:buClrTx/>
              <a:buSzTx/>
              <a:buFontTx/>
              <a:buNone/>
              <a:defRPr cap="all">
                <a:solidFill>
                  <a:srgbClr val="F5A408"/>
                </a:solidFill>
              </a:defRPr>
            </a:lvl2pPr>
            <a:lvl3pPr marL="0" indent="0">
              <a:buClrTx/>
              <a:buSzTx/>
              <a:buFontTx/>
              <a:buNone/>
              <a:defRPr cap="all">
                <a:solidFill>
                  <a:srgbClr val="F5A408"/>
                </a:solidFill>
              </a:defRPr>
            </a:lvl3pPr>
            <a:lvl4pPr marL="0" indent="0">
              <a:buClrTx/>
              <a:buSzTx/>
              <a:buFontTx/>
              <a:buNone/>
              <a:defRPr cap="all">
                <a:solidFill>
                  <a:srgbClr val="F5A408"/>
                </a:solidFill>
              </a:defRPr>
            </a:lvl4pPr>
            <a:lvl5pPr marL="0" indent="0">
              <a:buClrTx/>
              <a:buSzTx/>
              <a:buFontTx/>
              <a:buNone/>
              <a:defRPr cap="all">
                <a:solidFill>
                  <a:srgbClr val="F5A408"/>
                </a:solidFill>
              </a:defRPr>
            </a:lvl5pPr>
          </a:lstStyle>
          <a:p>
            <a:pPr lvl="0">
              <a:defRPr sz="1800" cap="none">
                <a:solidFill>
                  <a:srgbClr val="000000"/>
                </a:solidFill>
              </a:defRPr>
            </a:pPr>
            <a:r>
              <a:rPr sz="2000" cap="all">
                <a:solidFill>
                  <a:srgbClr val="F5A408"/>
                </a:solidFill>
              </a:rPr>
              <a:t>Body Level One</a:t>
            </a:r>
          </a:p>
          <a:p>
            <a:pPr lvl="1">
              <a:defRPr sz="1800" cap="none">
                <a:solidFill>
                  <a:srgbClr val="000000"/>
                </a:solidFill>
              </a:defRPr>
            </a:pPr>
            <a:r>
              <a:rPr sz="2000" cap="all">
                <a:solidFill>
                  <a:srgbClr val="F5A408"/>
                </a:solidFill>
              </a:rPr>
              <a:t>Body Level Two</a:t>
            </a:r>
          </a:p>
          <a:p>
            <a:pPr lvl="2">
              <a:defRPr sz="1800" cap="none">
                <a:solidFill>
                  <a:srgbClr val="000000"/>
                </a:solidFill>
              </a:defRPr>
            </a:pPr>
            <a:r>
              <a:rPr sz="2000" cap="all">
                <a:solidFill>
                  <a:srgbClr val="F5A408"/>
                </a:solidFill>
              </a:rPr>
              <a:t>Body Level Three</a:t>
            </a:r>
          </a:p>
          <a:p>
            <a:pPr lvl="3">
              <a:defRPr sz="1800" cap="none">
                <a:solidFill>
                  <a:srgbClr val="000000"/>
                </a:solidFill>
              </a:defRPr>
            </a:pPr>
            <a:r>
              <a:rPr sz="2000" cap="all">
                <a:solidFill>
                  <a:srgbClr val="F5A408"/>
                </a:solidFill>
              </a:rPr>
              <a:t>Body Level Four</a:t>
            </a:r>
          </a:p>
          <a:p>
            <a:pPr lvl="4">
              <a:defRPr sz="1800" cap="none">
                <a:solidFill>
                  <a:srgbClr val="000000"/>
                </a:solidFill>
              </a:defRPr>
            </a:pPr>
            <a:r>
              <a:rPr sz="2000" cap="all">
                <a:solidFill>
                  <a:srgbClr val="F5A408"/>
                </a:solidFill>
              </a:rPr>
              <a:t>Body Level Five</a:t>
            </a:r>
          </a:p>
        </p:txBody>
      </p:sp>
      <p:sp>
        <p:nvSpPr>
          <p:cNvPr id="14" name="Shape 14"/>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and Caption">
    <p:spTree>
      <p:nvGrpSpPr>
        <p:cNvPr id="1" name=""/>
        <p:cNvGrpSpPr/>
        <p:nvPr/>
      </p:nvGrpSpPr>
      <p:grpSpPr>
        <a:xfrm>
          <a:off x="0" y="0"/>
          <a:ext cx="0" cy="0"/>
          <a:chOff x="0" y="0"/>
          <a:chExt cx="0" cy="0"/>
        </a:xfrm>
      </p:grpSpPr>
      <p:sp>
        <p:nvSpPr>
          <p:cNvPr id="49" name="Shape 49"/>
          <p:cNvSpPr>
            <a:spLocks noGrp="1"/>
          </p:cNvSpPr>
          <p:nvPr>
            <p:ph type="title"/>
          </p:nvPr>
        </p:nvSpPr>
        <p:spPr>
          <a:xfrm>
            <a:off x="1154954" y="1447800"/>
            <a:ext cx="8825659" cy="2134738"/>
          </a:xfrm>
          <a:prstGeom prst="rect">
            <a:avLst/>
          </a:prstGeom>
        </p:spPr>
        <p:txBody>
          <a:bodyPr anchor="t"/>
          <a:lstStyle>
            <a:lvl1pPr>
              <a:defRPr sz="4800"/>
            </a:lvl1pPr>
          </a:lstStyle>
          <a:p>
            <a:pPr lvl="0">
              <a:defRPr sz="1800">
                <a:solidFill>
                  <a:srgbClr val="000000"/>
                </a:solidFill>
              </a:defRPr>
            </a:pPr>
            <a:r>
              <a:rPr sz="4800">
                <a:solidFill>
                  <a:srgbClr val="EBEBEB"/>
                </a:solidFill>
              </a:rPr>
              <a:t>Title Text</a:t>
            </a:r>
          </a:p>
        </p:txBody>
      </p:sp>
      <p:sp>
        <p:nvSpPr>
          <p:cNvPr id="50" name="Shape 50"/>
          <p:cNvSpPr>
            <a:spLocks noGrp="1"/>
          </p:cNvSpPr>
          <p:nvPr>
            <p:ph type="body" idx="1"/>
          </p:nvPr>
        </p:nvSpPr>
        <p:spPr>
          <a:xfrm>
            <a:off x="1154954" y="3582537"/>
            <a:ext cx="8825659" cy="2512327"/>
          </a:xfrm>
          <a:prstGeom prst="rect">
            <a:avLst/>
          </a:prstGeom>
        </p:spPr>
        <p:txBody>
          <a:bodyPr anchor="ctr"/>
          <a:lstStyle>
            <a:lvl1pPr marL="0" indent="0">
              <a:buClrTx/>
              <a:buSzTx/>
              <a:buFontTx/>
              <a:buNone/>
              <a:defRPr sz="1800"/>
            </a:lvl1pPr>
            <a:lvl2pPr marL="0" indent="0">
              <a:buClrTx/>
              <a:buSzTx/>
              <a:buFontTx/>
              <a:buNone/>
              <a:defRPr sz="1800"/>
            </a:lvl2pPr>
            <a:lvl3pPr marL="0" indent="0">
              <a:buClrTx/>
              <a:buSzTx/>
              <a:buFontTx/>
              <a:buNone/>
              <a:defRPr sz="1800"/>
            </a:lvl3pPr>
            <a:lvl4pPr marL="0" indent="0">
              <a:buClrTx/>
              <a:buSzTx/>
              <a:buFontTx/>
              <a:buNone/>
              <a:defRPr sz="1800"/>
            </a:lvl4pPr>
            <a:lvl5pPr marL="0" indent="0">
              <a:buClrTx/>
              <a:buSzTx/>
              <a:buFontTx/>
              <a:buNone/>
              <a:defRPr sz="1800"/>
            </a:lvl5pPr>
          </a:lstStyle>
          <a:p>
            <a:pPr lvl="0">
              <a:defRPr>
                <a:solidFill>
                  <a:srgbClr val="000000"/>
                </a:solidFill>
              </a:defRPr>
            </a:pPr>
            <a:r>
              <a:rPr>
                <a:solidFill>
                  <a:srgbClr val="FFFFFF"/>
                </a:solidFill>
              </a:rPr>
              <a:t>Body Level One</a:t>
            </a:r>
          </a:p>
          <a:p>
            <a:pPr lvl="1">
              <a:defRPr>
                <a:solidFill>
                  <a:srgbClr val="000000"/>
                </a:solidFill>
              </a:defRPr>
            </a:pPr>
            <a:r>
              <a:rPr>
                <a:solidFill>
                  <a:srgbClr val="FFFFFF"/>
                </a:solidFill>
              </a:rPr>
              <a:t>Body Level Two</a:t>
            </a:r>
          </a:p>
          <a:p>
            <a:pPr lvl="2">
              <a:defRPr>
                <a:solidFill>
                  <a:srgbClr val="000000"/>
                </a:solidFill>
              </a:defRPr>
            </a:pPr>
            <a:r>
              <a:rPr>
                <a:solidFill>
                  <a:srgbClr val="FFFFFF"/>
                </a:solidFill>
              </a:rPr>
              <a:t>Body Level Three</a:t>
            </a:r>
          </a:p>
          <a:p>
            <a:pPr lvl="3">
              <a:defRPr>
                <a:solidFill>
                  <a:srgbClr val="000000"/>
                </a:solidFill>
              </a:defRPr>
            </a:pPr>
            <a:r>
              <a:rPr>
                <a:solidFill>
                  <a:srgbClr val="FFFFFF"/>
                </a:solidFill>
              </a:rPr>
              <a:t>Body Level Four</a:t>
            </a:r>
          </a:p>
          <a:p>
            <a:pPr lvl="4">
              <a:defRPr>
                <a:solidFill>
                  <a:srgbClr val="000000"/>
                </a:solidFill>
              </a:defRPr>
            </a:pPr>
            <a:r>
              <a:rPr>
                <a:solidFill>
                  <a:srgbClr val="FFFFFF"/>
                </a:solidFill>
              </a:rPr>
              <a:t>Body Level Five</a:t>
            </a:r>
          </a:p>
        </p:txBody>
      </p:sp>
      <p:sp>
        <p:nvSpPr>
          <p:cNvPr id="51" name="Shape 51"/>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Quote with Caption">
    <p:spTree>
      <p:nvGrpSpPr>
        <p:cNvPr id="1" name=""/>
        <p:cNvGrpSpPr/>
        <p:nvPr/>
      </p:nvGrpSpPr>
      <p:grpSpPr>
        <a:xfrm>
          <a:off x="0" y="0"/>
          <a:ext cx="0" cy="0"/>
          <a:chOff x="0" y="0"/>
          <a:chExt cx="0" cy="0"/>
        </a:xfrm>
      </p:grpSpPr>
      <p:sp>
        <p:nvSpPr>
          <p:cNvPr id="53" name="Shape 53"/>
          <p:cNvSpPr>
            <a:spLocks noGrp="1"/>
          </p:cNvSpPr>
          <p:nvPr>
            <p:ph type="title"/>
          </p:nvPr>
        </p:nvSpPr>
        <p:spPr>
          <a:xfrm>
            <a:off x="1574800" y="1447800"/>
            <a:ext cx="7999317" cy="2323376"/>
          </a:xfrm>
          <a:prstGeom prst="rect">
            <a:avLst/>
          </a:prstGeom>
        </p:spPr>
        <p:txBody>
          <a:bodyPr anchor="t"/>
          <a:lstStyle>
            <a:lvl1pPr>
              <a:defRPr sz="4800"/>
            </a:lvl1pPr>
          </a:lstStyle>
          <a:p>
            <a:pPr lvl="0">
              <a:defRPr sz="1800">
                <a:solidFill>
                  <a:srgbClr val="000000"/>
                </a:solidFill>
              </a:defRPr>
            </a:pPr>
            <a:r>
              <a:rPr sz="4800">
                <a:solidFill>
                  <a:srgbClr val="EBEBEB"/>
                </a:solidFill>
              </a:rPr>
              <a:t>Title Text</a:t>
            </a:r>
          </a:p>
        </p:txBody>
      </p:sp>
      <p:sp>
        <p:nvSpPr>
          <p:cNvPr id="54" name="Shape 54"/>
          <p:cNvSpPr>
            <a:spLocks noGrp="1"/>
          </p:cNvSpPr>
          <p:nvPr>
            <p:ph type="body" idx="1"/>
          </p:nvPr>
        </p:nvSpPr>
        <p:spPr>
          <a:xfrm>
            <a:off x="1930400" y="3771174"/>
            <a:ext cx="7385830" cy="2056676"/>
          </a:xfrm>
          <a:prstGeom prst="rect">
            <a:avLst/>
          </a:prstGeom>
        </p:spPr>
        <p:txBody>
          <a:bodyPr/>
          <a:lstStyle>
            <a:lvl1pPr marL="0" indent="0">
              <a:buClrTx/>
              <a:buSzTx/>
              <a:buFontTx/>
              <a:buNone/>
              <a:defRPr sz="1400" cap="small">
                <a:solidFill>
                  <a:srgbClr val="F5A408"/>
                </a:solidFill>
              </a:defRPr>
            </a:lvl1pPr>
            <a:lvl2pPr marL="0" indent="0">
              <a:buClrTx/>
              <a:buSzTx/>
              <a:buFontTx/>
              <a:buNone/>
              <a:defRPr sz="1400" cap="small">
                <a:solidFill>
                  <a:srgbClr val="F5A408"/>
                </a:solidFill>
              </a:defRPr>
            </a:lvl2pPr>
            <a:lvl3pPr marL="0" indent="0">
              <a:buClrTx/>
              <a:buSzTx/>
              <a:buFontTx/>
              <a:buNone/>
              <a:defRPr sz="1400" cap="small">
                <a:solidFill>
                  <a:srgbClr val="F5A408"/>
                </a:solidFill>
              </a:defRPr>
            </a:lvl3pPr>
            <a:lvl4pPr marL="0" indent="0">
              <a:buClrTx/>
              <a:buSzTx/>
              <a:buFontTx/>
              <a:buNone/>
              <a:defRPr sz="1400" cap="small">
                <a:solidFill>
                  <a:srgbClr val="F5A408"/>
                </a:solidFill>
              </a:defRPr>
            </a:lvl4pPr>
            <a:lvl5pPr marL="0" indent="0">
              <a:buClrTx/>
              <a:buSzTx/>
              <a:buFontTx/>
              <a:buNone/>
              <a:defRPr sz="1400" cap="small">
                <a:solidFill>
                  <a:srgbClr val="F5A408"/>
                </a:solidFill>
              </a:defRPr>
            </a:lvl5pPr>
          </a:lstStyle>
          <a:p>
            <a:pPr lvl="0">
              <a:defRPr sz="1800" cap="none">
                <a:solidFill>
                  <a:srgbClr val="000000"/>
                </a:solidFill>
              </a:defRPr>
            </a:pPr>
            <a:r>
              <a:rPr sz="1400" cap="small">
                <a:solidFill>
                  <a:srgbClr val="F5A408"/>
                </a:solidFill>
              </a:rPr>
              <a:t>Body Level One</a:t>
            </a:r>
          </a:p>
          <a:p>
            <a:pPr lvl="1">
              <a:defRPr sz="1800" cap="none">
                <a:solidFill>
                  <a:srgbClr val="000000"/>
                </a:solidFill>
              </a:defRPr>
            </a:pPr>
            <a:r>
              <a:rPr sz="1400" cap="small">
                <a:solidFill>
                  <a:srgbClr val="F5A408"/>
                </a:solidFill>
              </a:rPr>
              <a:t>Body Level Two</a:t>
            </a:r>
          </a:p>
          <a:p>
            <a:pPr lvl="2">
              <a:defRPr sz="1800" cap="none">
                <a:solidFill>
                  <a:srgbClr val="000000"/>
                </a:solidFill>
              </a:defRPr>
            </a:pPr>
            <a:r>
              <a:rPr sz="1400" cap="small">
                <a:solidFill>
                  <a:srgbClr val="F5A408"/>
                </a:solidFill>
              </a:rPr>
              <a:t>Body Level Three</a:t>
            </a:r>
          </a:p>
          <a:p>
            <a:pPr lvl="3">
              <a:defRPr sz="1800" cap="none">
                <a:solidFill>
                  <a:srgbClr val="000000"/>
                </a:solidFill>
              </a:defRPr>
            </a:pPr>
            <a:r>
              <a:rPr sz="1400" cap="small">
                <a:solidFill>
                  <a:srgbClr val="F5A408"/>
                </a:solidFill>
              </a:rPr>
              <a:t>Body Level Four</a:t>
            </a:r>
          </a:p>
          <a:p>
            <a:pPr lvl="4">
              <a:defRPr sz="1800" cap="none">
                <a:solidFill>
                  <a:srgbClr val="000000"/>
                </a:solidFill>
              </a:defRPr>
            </a:pPr>
            <a:r>
              <a:rPr sz="1400" cap="small">
                <a:solidFill>
                  <a:srgbClr val="F5A408"/>
                </a:solidFill>
              </a:rPr>
              <a:t>Body Level Five</a:t>
            </a:r>
          </a:p>
        </p:txBody>
      </p:sp>
      <p:sp>
        <p:nvSpPr>
          <p:cNvPr id="55" name="Shape 55"/>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
        <p:nvSpPr>
          <p:cNvPr id="56" name="Shape 56"/>
          <p:cNvSpPr/>
          <p:nvPr/>
        </p:nvSpPr>
        <p:spPr>
          <a:xfrm>
            <a:off x="898293" y="971253"/>
            <a:ext cx="801915" cy="1818750"/>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lgn="r">
              <a:defRPr sz="12200">
                <a:solidFill>
                  <a:srgbClr val="F5A408"/>
                </a:solidFill>
                <a:latin typeface="Arial"/>
                <a:ea typeface="Arial"/>
                <a:cs typeface="Arial"/>
                <a:sym typeface="Arial"/>
              </a:defRPr>
            </a:lvl1pPr>
          </a:lstStyle>
          <a:p>
            <a:pPr lvl="0">
              <a:defRPr sz="1800">
                <a:solidFill>
                  <a:srgbClr val="000000"/>
                </a:solidFill>
              </a:defRPr>
            </a:pPr>
            <a:r>
              <a:rPr sz="12200">
                <a:solidFill>
                  <a:srgbClr val="F5A408"/>
                </a:solidFill>
              </a:rPr>
              <a:t>“</a:t>
            </a:r>
          </a:p>
        </p:txBody>
      </p:sp>
      <p:sp>
        <p:nvSpPr>
          <p:cNvPr id="57" name="Shape 57"/>
          <p:cNvSpPr/>
          <p:nvPr/>
        </p:nvSpPr>
        <p:spPr>
          <a:xfrm>
            <a:off x="9330490" y="2613786"/>
            <a:ext cx="801914" cy="1818750"/>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lgn="r">
              <a:defRPr sz="12200">
                <a:solidFill>
                  <a:srgbClr val="F5A408"/>
                </a:solidFill>
                <a:latin typeface="Arial"/>
                <a:ea typeface="Arial"/>
                <a:cs typeface="Arial"/>
                <a:sym typeface="Arial"/>
              </a:defRPr>
            </a:lvl1pPr>
          </a:lstStyle>
          <a:p>
            <a:pPr lvl="0">
              <a:defRPr sz="1800">
                <a:solidFill>
                  <a:srgbClr val="000000"/>
                </a:solidFill>
              </a:defRPr>
            </a:pPr>
            <a:r>
              <a:rPr sz="12200">
                <a:solidFill>
                  <a:srgbClr val="F5A408"/>
                </a:solidFill>
              </a:rPr>
              <a:t>”</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Name Card">
    <p:spTree>
      <p:nvGrpSpPr>
        <p:cNvPr id="1" name=""/>
        <p:cNvGrpSpPr/>
        <p:nvPr/>
      </p:nvGrpSpPr>
      <p:grpSpPr>
        <a:xfrm>
          <a:off x="0" y="0"/>
          <a:ext cx="0" cy="0"/>
          <a:chOff x="0" y="0"/>
          <a:chExt cx="0" cy="0"/>
        </a:xfrm>
      </p:grpSpPr>
      <p:sp>
        <p:nvSpPr>
          <p:cNvPr id="59" name="Shape 59"/>
          <p:cNvSpPr>
            <a:spLocks noGrp="1"/>
          </p:cNvSpPr>
          <p:nvPr>
            <p:ph type="title"/>
          </p:nvPr>
        </p:nvSpPr>
        <p:spPr>
          <a:xfrm>
            <a:off x="1154954" y="1409700"/>
            <a:ext cx="8825659" cy="3367681"/>
          </a:xfrm>
          <a:prstGeom prst="rect">
            <a:avLst/>
          </a:prstGeom>
        </p:spPr>
        <p:txBody>
          <a:bodyPr/>
          <a:lstStyle>
            <a:lvl1pPr>
              <a:defRPr sz="4000"/>
            </a:lvl1pPr>
          </a:lstStyle>
          <a:p>
            <a:pPr lvl="0">
              <a:defRPr sz="1800">
                <a:solidFill>
                  <a:srgbClr val="000000"/>
                </a:solidFill>
              </a:defRPr>
            </a:pPr>
            <a:r>
              <a:rPr sz="4000">
                <a:solidFill>
                  <a:srgbClr val="EBEBEB"/>
                </a:solidFill>
              </a:rPr>
              <a:t>Title Text</a:t>
            </a:r>
          </a:p>
        </p:txBody>
      </p:sp>
      <p:sp>
        <p:nvSpPr>
          <p:cNvPr id="60" name="Shape 60"/>
          <p:cNvSpPr>
            <a:spLocks noGrp="1"/>
          </p:cNvSpPr>
          <p:nvPr>
            <p:ph type="body" idx="1"/>
          </p:nvPr>
        </p:nvSpPr>
        <p:spPr>
          <a:xfrm>
            <a:off x="1154954" y="4777380"/>
            <a:ext cx="8825660" cy="2080622"/>
          </a:xfrm>
          <a:prstGeom prst="rect">
            <a:avLst/>
          </a:prstGeom>
        </p:spPr>
        <p:txBody>
          <a:bodyPr/>
          <a:lstStyle>
            <a:lvl1pPr marL="0" indent="0">
              <a:buClrTx/>
              <a:buSzTx/>
              <a:buFontTx/>
              <a:buNone/>
              <a:defRPr>
                <a:solidFill>
                  <a:srgbClr val="F5A408"/>
                </a:solidFill>
              </a:defRPr>
            </a:lvl1pPr>
            <a:lvl2pPr marL="0" indent="0">
              <a:buClrTx/>
              <a:buSzTx/>
              <a:buFontTx/>
              <a:buNone/>
              <a:defRPr>
                <a:solidFill>
                  <a:srgbClr val="F5A408"/>
                </a:solidFill>
              </a:defRPr>
            </a:lvl2pPr>
            <a:lvl3pPr marL="0" indent="0">
              <a:buClrTx/>
              <a:buSzTx/>
              <a:buFontTx/>
              <a:buNone/>
              <a:defRPr>
                <a:solidFill>
                  <a:srgbClr val="F5A408"/>
                </a:solidFill>
              </a:defRPr>
            </a:lvl3pPr>
            <a:lvl4pPr marL="0" indent="0">
              <a:buClrTx/>
              <a:buSzTx/>
              <a:buFontTx/>
              <a:buNone/>
              <a:defRPr>
                <a:solidFill>
                  <a:srgbClr val="F5A408"/>
                </a:solidFill>
              </a:defRPr>
            </a:lvl4pPr>
            <a:lvl5pPr marL="0" indent="0">
              <a:buClrTx/>
              <a:buSzTx/>
              <a:buFontTx/>
              <a:buNone/>
              <a:defRPr>
                <a:solidFill>
                  <a:srgbClr val="F5A408"/>
                </a:solidFill>
              </a:defRPr>
            </a:lvl5pPr>
          </a:lstStyle>
          <a:p>
            <a:pPr lvl="0">
              <a:defRPr sz="1800">
                <a:solidFill>
                  <a:srgbClr val="000000"/>
                </a:solidFill>
              </a:defRPr>
            </a:pPr>
            <a:r>
              <a:rPr sz="2000">
                <a:solidFill>
                  <a:srgbClr val="F5A408"/>
                </a:solidFill>
              </a:rPr>
              <a:t>Body Level One</a:t>
            </a:r>
          </a:p>
          <a:p>
            <a:pPr lvl="1">
              <a:defRPr sz="1800">
                <a:solidFill>
                  <a:srgbClr val="000000"/>
                </a:solidFill>
              </a:defRPr>
            </a:pPr>
            <a:r>
              <a:rPr sz="2000">
                <a:solidFill>
                  <a:srgbClr val="F5A408"/>
                </a:solidFill>
              </a:rPr>
              <a:t>Body Level Two</a:t>
            </a:r>
          </a:p>
          <a:p>
            <a:pPr lvl="2">
              <a:defRPr sz="1800">
                <a:solidFill>
                  <a:srgbClr val="000000"/>
                </a:solidFill>
              </a:defRPr>
            </a:pPr>
            <a:r>
              <a:rPr sz="2000">
                <a:solidFill>
                  <a:srgbClr val="F5A408"/>
                </a:solidFill>
              </a:rPr>
              <a:t>Body Level Three</a:t>
            </a:r>
          </a:p>
          <a:p>
            <a:pPr lvl="3">
              <a:defRPr sz="1800">
                <a:solidFill>
                  <a:srgbClr val="000000"/>
                </a:solidFill>
              </a:defRPr>
            </a:pPr>
            <a:r>
              <a:rPr sz="2000">
                <a:solidFill>
                  <a:srgbClr val="F5A408"/>
                </a:solidFill>
              </a:rPr>
              <a:t>Body Level Four</a:t>
            </a:r>
          </a:p>
          <a:p>
            <a:pPr lvl="4">
              <a:defRPr sz="1800">
                <a:solidFill>
                  <a:srgbClr val="000000"/>
                </a:solidFill>
              </a:defRPr>
            </a:pPr>
            <a:r>
              <a:rPr sz="2000">
                <a:solidFill>
                  <a:srgbClr val="F5A408"/>
                </a:solidFill>
              </a:rPr>
              <a:t>Body Level Five</a:t>
            </a:r>
          </a:p>
        </p:txBody>
      </p:sp>
      <p:sp>
        <p:nvSpPr>
          <p:cNvPr id="61" name="Shape 61"/>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3 Column">
    <p:spTree>
      <p:nvGrpSpPr>
        <p:cNvPr id="1" name=""/>
        <p:cNvGrpSpPr/>
        <p:nvPr/>
      </p:nvGrpSpPr>
      <p:grpSpPr>
        <a:xfrm>
          <a:off x="0" y="0"/>
          <a:ext cx="0" cy="0"/>
          <a:chOff x="0" y="0"/>
          <a:chExt cx="0" cy="0"/>
        </a:xfrm>
      </p:grpSpPr>
      <p:sp>
        <p:nvSpPr>
          <p:cNvPr id="63" name="Shape 63"/>
          <p:cNvSpPr>
            <a:spLocks noGrp="1"/>
          </p:cNvSpPr>
          <p:nvPr>
            <p:ph type="title"/>
          </p:nvPr>
        </p:nvSpPr>
        <p:spPr>
          <a:xfrm>
            <a:off x="646109" y="452718"/>
            <a:ext cx="9404725" cy="1464506"/>
          </a:xfrm>
          <a:prstGeom prst="rect">
            <a:avLst/>
          </a:prstGeom>
        </p:spPr>
        <p:txBody>
          <a:bodyPr anchor="t"/>
          <a:lstStyle/>
          <a:p>
            <a:pPr lvl="0">
              <a:defRPr sz="1800">
                <a:solidFill>
                  <a:srgbClr val="000000"/>
                </a:solidFill>
              </a:defRPr>
            </a:pPr>
            <a:r>
              <a:rPr sz="4200">
                <a:solidFill>
                  <a:srgbClr val="EBEBEB"/>
                </a:solidFill>
              </a:rPr>
              <a:t>Title Text</a:t>
            </a:r>
          </a:p>
        </p:txBody>
      </p:sp>
      <p:sp>
        <p:nvSpPr>
          <p:cNvPr id="64" name="Shape 64"/>
          <p:cNvSpPr>
            <a:spLocks noGrp="1"/>
          </p:cNvSpPr>
          <p:nvPr>
            <p:ph type="body" idx="1"/>
          </p:nvPr>
        </p:nvSpPr>
        <p:spPr>
          <a:xfrm>
            <a:off x="632946" y="1917224"/>
            <a:ext cx="2946869" cy="640240"/>
          </a:xfrm>
          <a:prstGeom prst="rect">
            <a:avLst/>
          </a:prstGeom>
        </p:spPr>
        <p:txBody>
          <a:bodyPr anchor="b">
            <a:noAutofit/>
          </a:bodyPr>
          <a:lstStyle>
            <a:lvl1pPr marL="0" indent="0">
              <a:buClrTx/>
              <a:buSzTx/>
              <a:buFontTx/>
              <a:buNone/>
              <a:defRPr sz="2400">
                <a:solidFill>
                  <a:srgbClr val="F5A408"/>
                </a:solidFill>
              </a:defRPr>
            </a:lvl1pPr>
            <a:lvl2pPr marL="0" indent="0">
              <a:buClrTx/>
              <a:buSzTx/>
              <a:buFontTx/>
              <a:buNone/>
              <a:defRPr sz="2400">
                <a:solidFill>
                  <a:srgbClr val="F5A408"/>
                </a:solidFill>
              </a:defRPr>
            </a:lvl2pPr>
            <a:lvl3pPr marL="0" indent="0">
              <a:buClrTx/>
              <a:buSzTx/>
              <a:buFontTx/>
              <a:buNone/>
              <a:defRPr sz="2400">
                <a:solidFill>
                  <a:srgbClr val="F5A408"/>
                </a:solidFill>
              </a:defRPr>
            </a:lvl3pPr>
            <a:lvl4pPr marL="0" indent="0">
              <a:buClrTx/>
              <a:buSzTx/>
              <a:buFontTx/>
              <a:buNone/>
              <a:defRPr sz="2400">
                <a:solidFill>
                  <a:srgbClr val="F5A408"/>
                </a:solidFill>
              </a:defRPr>
            </a:lvl4pPr>
            <a:lvl5pPr marL="0" indent="0">
              <a:buClrTx/>
              <a:buSzTx/>
              <a:buFontTx/>
              <a:buNone/>
              <a:defRPr sz="2400">
                <a:solidFill>
                  <a:srgbClr val="F5A408"/>
                </a:solidFill>
              </a:defRPr>
            </a:lvl5pPr>
          </a:lstStyle>
          <a:p>
            <a:pPr lvl="0">
              <a:defRPr sz="1800">
                <a:solidFill>
                  <a:srgbClr val="000000"/>
                </a:solidFill>
              </a:defRPr>
            </a:pPr>
            <a:r>
              <a:rPr sz="2400">
                <a:solidFill>
                  <a:srgbClr val="F5A408"/>
                </a:solidFill>
              </a:rPr>
              <a:t>Body Level One</a:t>
            </a:r>
          </a:p>
          <a:p>
            <a:pPr lvl="1">
              <a:defRPr sz="1800">
                <a:solidFill>
                  <a:srgbClr val="000000"/>
                </a:solidFill>
              </a:defRPr>
            </a:pPr>
            <a:r>
              <a:rPr sz="2400">
                <a:solidFill>
                  <a:srgbClr val="F5A408"/>
                </a:solidFill>
              </a:rPr>
              <a:t>Body Level Two</a:t>
            </a:r>
          </a:p>
          <a:p>
            <a:pPr lvl="2">
              <a:defRPr sz="1800">
                <a:solidFill>
                  <a:srgbClr val="000000"/>
                </a:solidFill>
              </a:defRPr>
            </a:pPr>
            <a:r>
              <a:rPr sz="2400">
                <a:solidFill>
                  <a:srgbClr val="F5A408"/>
                </a:solidFill>
              </a:rPr>
              <a:t>Body Level Three</a:t>
            </a:r>
          </a:p>
          <a:p>
            <a:pPr lvl="3">
              <a:defRPr sz="1800">
                <a:solidFill>
                  <a:srgbClr val="000000"/>
                </a:solidFill>
              </a:defRPr>
            </a:pPr>
            <a:r>
              <a:rPr sz="2400">
                <a:solidFill>
                  <a:srgbClr val="F5A408"/>
                </a:solidFill>
              </a:rPr>
              <a:t>Body Level Four</a:t>
            </a:r>
          </a:p>
          <a:p>
            <a:pPr lvl="4">
              <a:defRPr sz="1800">
                <a:solidFill>
                  <a:srgbClr val="000000"/>
                </a:solidFill>
              </a:defRPr>
            </a:pPr>
            <a:r>
              <a:rPr sz="2400">
                <a:solidFill>
                  <a:srgbClr val="F5A408"/>
                </a:solidFill>
              </a:rPr>
              <a:t>Body Level Five</a:t>
            </a:r>
          </a:p>
        </p:txBody>
      </p:sp>
      <p:sp>
        <p:nvSpPr>
          <p:cNvPr id="65" name="Shape 65"/>
          <p:cNvSpPr/>
          <p:nvPr/>
        </p:nvSpPr>
        <p:spPr>
          <a:xfrm flipH="1">
            <a:off x="3726141" y="2133600"/>
            <a:ext cx="2" cy="3962401"/>
          </a:xfrm>
          <a:prstGeom prst="line">
            <a:avLst/>
          </a:prstGeom>
          <a:ln w="12700" cap="rnd">
            <a:solidFill>
              <a:srgbClr val="F5A408">
                <a:alpha val="40000"/>
              </a:srgbClr>
            </a:solidFill>
          </a:ln>
        </p:spPr>
        <p:txBody>
          <a:bodyPr lIns="0" tIns="0" rIns="0" bIns="0"/>
          <a:lstStyle/>
          <a:p>
            <a:pPr lvl="0">
              <a:defRPr sz="1200"/>
            </a:pPr>
            <a:endParaRPr/>
          </a:p>
        </p:txBody>
      </p:sp>
      <p:sp>
        <p:nvSpPr>
          <p:cNvPr id="66" name="Shape 66"/>
          <p:cNvSpPr/>
          <p:nvPr/>
        </p:nvSpPr>
        <p:spPr>
          <a:xfrm flipH="1">
            <a:off x="6962226" y="2133600"/>
            <a:ext cx="2" cy="3966883"/>
          </a:xfrm>
          <a:prstGeom prst="line">
            <a:avLst/>
          </a:prstGeom>
          <a:ln w="12700" cap="rnd">
            <a:solidFill>
              <a:srgbClr val="F5A408">
                <a:alpha val="40000"/>
              </a:srgbClr>
            </a:solidFill>
          </a:ln>
        </p:spPr>
        <p:txBody>
          <a:bodyPr lIns="0" tIns="0" rIns="0" bIns="0"/>
          <a:lstStyle/>
          <a:p>
            <a:pPr lvl="0">
              <a:defRPr sz="1200"/>
            </a:pPr>
            <a:endParaRPr/>
          </a:p>
        </p:txBody>
      </p:sp>
      <p:sp>
        <p:nvSpPr>
          <p:cNvPr id="67" name="Shape 67"/>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3 Picture Column">
    <p:spTree>
      <p:nvGrpSpPr>
        <p:cNvPr id="1" name=""/>
        <p:cNvGrpSpPr/>
        <p:nvPr/>
      </p:nvGrpSpPr>
      <p:grpSpPr>
        <a:xfrm>
          <a:off x="0" y="0"/>
          <a:ext cx="0" cy="0"/>
          <a:chOff x="0" y="0"/>
          <a:chExt cx="0" cy="0"/>
        </a:xfrm>
      </p:grpSpPr>
      <p:sp>
        <p:nvSpPr>
          <p:cNvPr id="69" name="Shape 69"/>
          <p:cNvSpPr>
            <a:spLocks noGrp="1"/>
          </p:cNvSpPr>
          <p:nvPr>
            <p:ph type="title"/>
          </p:nvPr>
        </p:nvSpPr>
        <p:spPr>
          <a:xfrm>
            <a:off x="646109" y="452718"/>
            <a:ext cx="9404725" cy="2599382"/>
          </a:xfrm>
          <a:prstGeom prst="rect">
            <a:avLst/>
          </a:prstGeom>
        </p:spPr>
        <p:txBody>
          <a:bodyPr anchor="t"/>
          <a:lstStyle/>
          <a:p>
            <a:pPr lvl="0">
              <a:defRPr sz="1800">
                <a:solidFill>
                  <a:srgbClr val="000000"/>
                </a:solidFill>
              </a:defRPr>
            </a:pPr>
            <a:r>
              <a:rPr sz="4200">
                <a:solidFill>
                  <a:srgbClr val="EBEBEB"/>
                </a:solidFill>
              </a:rPr>
              <a:t>Title Text</a:t>
            </a:r>
          </a:p>
        </p:txBody>
      </p:sp>
      <p:sp>
        <p:nvSpPr>
          <p:cNvPr id="70" name="Shape 70"/>
          <p:cNvSpPr>
            <a:spLocks noGrp="1"/>
          </p:cNvSpPr>
          <p:nvPr>
            <p:ph type="body" idx="1"/>
          </p:nvPr>
        </p:nvSpPr>
        <p:spPr>
          <a:xfrm>
            <a:off x="652462" y="3052098"/>
            <a:ext cx="2940051" cy="1775114"/>
          </a:xfrm>
          <a:prstGeom prst="rect">
            <a:avLst/>
          </a:prstGeom>
        </p:spPr>
        <p:txBody>
          <a:bodyPr anchor="b">
            <a:noAutofit/>
          </a:bodyPr>
          <a:lstStyle>
            <a:lvl1pPr marL="0" indent="0">
              <a:buClrTx/>
              <a:buSzTx/>
              <a:buFontTx/>
              <a:buNone/>
              <a:defRPr sz="2400">
                <a:solidFill>
                  <a:srgbClr val="F5A408"/>
                </a:solidFill>
              </a:defRPr>
            </a:lvl1pPr>
            <a:lvl2pPr marL="0" indent="0">
              <a:buClrTx/>
              <a:buSzTx/>
              <a:buFontTx/>
              <a:buNone/>
              <a:defRPr sz="2400">
                <a:solidFill>
                  <a:srgbClr val="F5A408"/>
                </a:solidFill>
              </a:defRPr>
            </a:lvl2pPr>
            <a:lvl3pPr marL="0" indent="0">
              <a:buClrTx/>
              <a:buSzTx/>
              <a:buFontTx/>
              <a:buNone/>
              <a:defRPr sz="2400">
                <a:solidFill>
                  <a:srgbClr val="F5A408"/>
                </a:solidFill>
              </a:defRPr>
            </a:lvl3pPr>
            <a:lvl4pPr marL="0" indent="0">
              <a:buClrTx/>
              <a:buSzTx/>
              <a:buFontTx/>
              <a:buNone/>
              <a:defRPr sz="2400">
                <a:solidFill>
                  <a:srgbClr val="F5A408"/>
                </a:solidFill>
              </a:defRPr>
            </a:lvl4pPr>
            <a:lvl5pPr marL="0" indent="0">
              <a:buClrTx/>
              <a:buSzTx/>
              <a:buFontTx/>
              <a:buNone/>
              <a:defRPr sz="2400">
                <a:solidFill>
                  <a:srgbClr val="F5A408"/>
                </a:solidFill>
              </a:defRPr>
            </a:lvl5pPr>
          </a:lstStyle>
          <a:p>
            <a:pPr lvl="0">
              <a:defRPr sz="1800">
                <a:solidFill>
                  <a:srgbClr val="000000"/>
                </a:solidFill>
              </a:defRPr>
            </a:pPr>
            <a:r>
              <a:rPr sz="2400">
                <a:solidFill>
                  <a:srgbClr val="F5A408"/>
                </a:solidFill>
              </a:rPr>
              <a:t>Body Level One</a:t>
            </a:r>
          </a:p>
          <a:p>
            <a:pPr lvl="1">
              <a:defRPr sz="1800">
                <a:solidFill>
                  <a:srgbClr val="000000"/>
                </a:solidFill>
              </a:defRPr>
            </a:pPr>
            <a:r>
              <a:rPr sz="2400">
                <a:solidFill>
                  <a:srgbClr val="F5A408"/>
                </a:solidFill>
              </a:rPr>
              <a:t>Body Level Two</a:t>
            </a:r>
          </a:p>
          <a:p>
            <a:pPr lvl="2">
              <a:defRPr sz="1800">
                <a:solidFill>
                  <a:srgbClr val="000000"/>
                </a:solidFill>
              </a:defRPr>
            </a:pPr>
            <a:r>
              <a:rPr sz="2400">
                <a:solidFill>
                  <a:srgbClr val="F5A408"/>
                </a:solidFill>
              </a:rPr>
              <a:t>Body Level Three</a:t>
            </a:r>
          </a:p>
          <a:p>
            <a:pPr lvl="3">
              <a:defRPr sz="1800">
                <a:solidFill>
                  <a:srgbClr val="000000"/>
                </a:solidFill>
              </a:defRPr>
            </a:pPr>
            <a:r>
              <a:rPr sz="2400">
                <a:solidFill>
                  <a:srgbClr val="F5A408"/>
                </a:solidFill>
              </a:rPr>
              <a:t>Body Level Four</a:t>
            </a:r>
          </a:p>
          <a:p>
            <a:pPr lvl="4">
              <a:defRPr sz="1800">
                <a:solidFill>
                  <a:srgbClr val="000000"/>
                </a:solidFill>
              </a:defRPr>
            </a:pPr>
            <a:r>
              <a:rPr sz="2400">
                <a:solidFill>
                  <a:srgbClr val="F5A408"/>
                </a:solidFill>
              </a:rPr>
              <a:t>Body Level Five</a:t>
            </a:r>
          </a:p>
        </p:txBody>
      </p:sp>
      <p:sp>
        <p:nvSpPr>
          <p:cNvPr id="71" name="Shape 71"/>
          <p:cNvSpPr/>
          <p:nvPr/>
        </p:nvSpPr>
        <p:spPr>
          <a:xfrm flipH="1">
            <a:off x="3726141" y="2133600"/>
            <a:ext cx="2" cy="3962401"/>
          </a:xfrm>
          <a:prstGeom prst="line">
            <a:avLst/>
          </a:prstGeom>
          <a:ln w="12700" cap="rnd">
            <a:solidFill>
              <a:srgbClr val="F5A408">
                <a:alpha val="40000"/>
              </a:srgbClr>
            </a:solidFill>
          </a:ln>
        </p:spPr>
        <p:txBody>
          <a:bodyPr lIns="0" tIns="0" rIns="0" bIns="0"/>
          <a:lstStyle/>
          <a:p>
            <a:pPr lvl="0">
              <a:defRPr sz="1200"/>
            </a:pPr>
            <a:endParaRPr/>
          </a:p>
        </p:txBody>
      </p:sp>
      <p:sp>
        <p:nvSpPr>
          <p:cNvPr id="72" name="Shape 72"/>
          <p:cNvSpPr/>
          <p:nvPr/>
        </p:nvSpPr>
        <p:spPr>
          <a:xfrm flipH="1">
            <a:off x="6962226" y="2133600"/>
            <a:ext cx="2" cy="3966883"/>
          </a:xfrm>
          <a:prstGeom prst="line">
            <a:avLst/>
          </a:prstGeom>
          <a:ln w="12700" cap="rnd">
            <a:solidFill>
              <a:srgbClr val="F5A408">
                <a:alpha val="40000"/>
              </a:srgbClr>
            </a:solidFill>
          </a:ln>
        </p:spPr>
        <p:txBody>
          <a:bodyPr lIns="0" tIns="0" rIns="0" bIns="0"/>
          <a:lstStyle/>
          <a:p>
            <a:pPr lvl="0">
              <a:defRPr sz="1200"/>
            </a:pPr>
            <a:endParaRPr/>
          </a:p>
        </p:txBody>
      </p:sp>
      <p:sp>
        <p:nvSpPr>
          <p:cNvPr id="73" name="Shape 73"/>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and Vertical Text">
    <p:spTree>
      <p:nvGrpSpPr>
        <p:cNvPr id="1" name=""/>
        <p:cNvGrpSpPr/>
        <p:nvPr/>
      </p:nvGrpSpPr>
      <p:grpSpPr>
        <a:xfrm>
          <a:off x="0" y="0"/>
          <a:ext cx="0" cy="0"/>
          <a:chOff x="0" y="0"/>
          <a:chExt cx="0" cy="0"/>
        </a:xfrm>
      </p:grpSpPr>
      <p:sp>
        <p:nvSpPr>
          <p:cNvPr id="75" name="Shape 75"/>
          <p:cNvSpPr>
            <a:spLocks noGrp="1"/>
          </p:cNvSpPr>
          <p:nvPr>
            <p:ph type="title"/>
          </p:nvPr>
        </p:nvSpPr>
        <p:spPr>
          <a:xfrm>
            <a:off x="646109" y="452718"/>
            <a:ext cx="9404725" cy="1600201"/>
          </a:xfrm>
          <a:prstGeom prst="rect">
            <a:avLst/>
          </a:prstGeom>
        </p:spPr>
        <p:txBody>
          <a:bodyPr anchor="t"/>
          <a:lstStyle/>
          <a:p>
            <a:pPr lvl="0">
              <a:defRPr sz="1800">
                <a:solidFill>
                  <a:srgbClr val="000000"/>
                </a:solidFill>
              </a:defRPr>
            </a:pPr>
            <a:r>
              <a:rPr sz="4200">
                <a:solidFill>
                  <a:srgbClr val="EBEBEB"/>
                </a:solidFill>
              </a:rPr>
              <a:t>Title Text</a:t>
            </a:r>
          </a:p>
        </p:txBody>
      </p:sp>
      <p:sp>
        <p:nvSpPr>
          <p:cNvPr id="76" name="Shape 76"/>
          <p:cNvSpPr>
            <a:spLocks noGrp="1"/>
          </p:cNvSpPr>
          <p:nvPr>
            <p:ph type="body" idx="1"/>
          </p:nvPr>
        </p:nvSpPr>
        <p:spPr>
          <a:xfrm>
            <a:off x="1103312" y="2052916"/>
            <a:ext cx="8946541" cy="4805084"/>
          </a:xfrm>
          <a:prstGeom prst="rect">
            <a:avLst/>
          </a:prstGeom>
        </p:spPr>
        <p:txBody>
          <a:bodyPr/>
          <a:lstStyle/>
          <a:p>
            <a:pPr lvl="0">
              <a:defRPr sz="1800">
                <a:solidFill>
                  <a:srgbClr val="000000"/>
                </a:solidFill>
              </a:defRPr>
            </a:pPr>
            <a:r>
              <a:rPr sz="2000">
                <a:solidFill>
                  <a:srgbClr val="FFFFFF"/>
                </a:solidFill>
              </a:rPr>
              <a:t>Body Level One</a:t>
            </a:r>
          </a:p>
          <a:p>
            <a:pPr lvl="1">
              <a:defRPr sz="1800">
                <a:solidFill>
                  <a:srgbClr val="000000"/>
                </a:solidFill>
              </a:defRPr>
            </a:pPr>
            <a:r>
              <a:rPr sz="2000">
                <a:solidFill>
                  <a:srgbClr val="FFFFFF"/>
                </a:solidFill>
              </a:rPr>
              <a:t>Body Level Two</a:t>
            </a:r>
          </a:p>
          <a:p>
            <a:pPr lvl="2">
              <a:defRPr sz="1800">
                <a:solidFill>
                  <a:srgbClr val="000000"/>
                </a:solidFill>
              </a:defRPr>
            </a:pPr>
            <a:r>
              <a:rPr sz="2000">
                <a:solidFill>
                  <a:srgbClr val="FFFFFF"/>
                </a:solidFill>
              </a:rPr>
              <a:t>Body Level Three</a:t>
            </a:r>
          </a:p>
          <a:p>
            <a:pPr lvl="3">
              <a:defRPr sz="1800">
                <a:solidFill>
                  <a:srgbClr val="000000"/>
                </a:solidFill>
              </a:defRPr>
            </a:pPr>
            <a:r>
              <a:rPr sz="2000">
                <a:solidFill>
                  <a:srgbClr val="FFFFFF"/>
                </a:solidFill>
              </a:rPr>
              <a:t>Body Level Four</a:t>
            </a:r>
          </a:p>
          <a:p>
            <a:pPr lvl="4">
              <a:defRPr sz="1800">
                <a:solidFill>
                  <a:srgbClr val="000000"/>
                </a:solidFill>
              </a:defRPr>
            </a:pPr>
            <a:r>
              <a:rPr sz="2000">
                <a:solidFill>
                  <a:srgbClr val="FFFFFF"/>
                </a:solidFill>
              </a:rPr>
              <a:t>Body Level Five</a:t>
            </a:r>
          </a:p>
        </p:txBody>
      </p:sp>
      <p:sp>
        <p:nvSpPr>
          <p:cNvPr id="77" name="Shape 77"/>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Vertical Title and Text">
    <p:spTree>
      <p:nvGrpSpPr>
        <p:cNvPr id="1" name=""/>
        <p:cNvGrpSpPr/>
        <p:nvPr/>
      </p:nvGrpSpPr>
      <p:grpSpPr>
        <a:xfrm>
          <a:off x="0" y="0"/>
          <a:ext cx="0" cy="0"/>
          <a:chOff x="0" y="0"/>
          <a:chExt cx="0" cy="0"/>
        </a:xfrm>
      </p:grpSpPr>
      <p:sp>
        <p:nvSpPr>
          <p:cNvPr id="79" name="Shape 79"/>
          <p:cNvSpPr>
            <a:spLocks noGrp="1"/>
          </p:cNvSpPr>
          <p:nvPr>
            <p:ph type="title"/>
          </p:nvPr>
        </p:nvSpPr>
        <p:spPr>
          <a:prstGeom prst="rect">
            <a:avLst/>
          </a:prstGeom>
        </p:spPr>
        <p:txBody>
          <a:bodyPr/>
          <a:lstStyle/>
          <a:p>
            <a:pPr lvl="0">
              <a:defRPr sz="1800">
                <a:solidFill>
                  <a:srgbClr val="000000"/>
                </a:solidFill>
              </a:defRPr>
            </a:pPr>
            <a:r>
              <a:rPr sz="4200">
                <a:solidFill>
                  <a:srgbClr val="EBEBEB"/>
                </a:solidFill>
              </a:rPr>
              <a:t>Title Text</a:t>
            </a:r>
          </a:p>
        </p:txBody>
      </p:sp>
      <p:sp>
        <p:nvSpPr>
          <p:cNvPr id="80" name="Shape 80"/>
          <p:cNvSpPr>
            <a:spLocks noGrp="1"/>
          </p:cNvSpPr>
          <p:nvPr>
            <p:ph type="body" idx="1"/>
          </p:nvPr>
        </p:nvSpPr>
        <p:spPr>
          <a:prstGeom prst="rect">
            <a:avLst/>
          </a:prstGeom>
        </p:spPr>
        <p:txBody>
          <a:bodyPr/>
          <a:lstStyle/>
          <a:p>
            <a:pPr lvl="0">
              <a:defRPr sz="1800">
                <a:solidFill>
                  <a:srgbClr val="000000"/>
                </a:solidFill>
              </a:defRPr>
            </a:pPr>
            <a:r>
              <a:rPr sz="2000">
                <a:solidFill>
                  <a:srgbClr val="FFFFFF"/>
                </a:solidFill>
              </a:rPr>
              <a:t>Body Level One</a:t>
            </a:r>
          </a:p>
          <a:p>
            <a:pPr lvl="1">
              <a:defRPr sz="1800">
                <a:solidFill>
                  <a:srgbClr val="000000"/>
                </a:solidFill>
              </a:defRPr>
            </a:pPr>
            <a:r>
              <a:rPr sz="2000">
                <a:solidFill>
                  <a:srgbClr val="FFFFFF"/>
                </a:solidFill>
              </a:rPr>
              <a:t>Body Level Two</a:t>
            </a:r>
          </a:p>
          <a:p>
            <a:pPr lvl="2">
              <a:defRPr sz="1800">
                <a:solidFill>
                  <a:srgbClr val="000000"/>
                </a:solidFill>
              </a:defRPr>
            </a:pPr>
            <a:r>
              <a:rPr sz="2000">
                <a:solidFill>
                  <a:srgbClr val="FFFFFF"/>
                </a:solidFill>
              </a:rPr>
              <a:t>Body Level Three</a:t>
            </a:r>
          </a:p>
          <a:p>
            <a:pPr lvl="3">
              <a:defRPr sz="1800">
                <a:solidFill>
                  <a:srgbClr val="000000"/>
                </a:solidFill>
              </a:defRPr>
            </a:pPr>
            <a:r>
              <a:rPr sz="2000">
                <a:solidFill>
                  <a:srgbClr val="FFFFFF"/>
                </a:solidFill>
              </a:rPr>
              <a:t>Body Level Four</a:t>
            </a:r>
          </a:p>
          <a:p>
            <a:pPr lvl="4">
              <a:defRPr sz="1800">
                <a:solidFill>
                  <a:srgbClr val="000000"/>
                </a:solidFill>
              </a:defRPr>
            </a:pPr>
            <a:r>
              <a:rPr sz="2000">
                <a:solidFill>
                  <a:srgbClr val="FFFFFF"/>
                </a:solidFill>
              </a:rPr>
              <a:t>Body Level Five</a:t>
            </a:r>
          </a:p>
        </p:txBody>
      </p:sp>
      <p:sp>
        <p:nvSpPr>
          <p:cNvPr id="81" name="Shape 81"/>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16" name="Shape 16"/>
          <p:cNvSpPr>
            <a:spLocks noGrp="1"/>
          </p:cNvSpPr>
          <p:nvPr>
            <p:ph type="title"/>
          </p:nvPr>
        </p:nvSpPr>
        <p:spPr>
          <a:xfrm>
            <a:off x="646109" y="452718"/>
            <a:ext cx="9404725" cy="1600201"/>
          </a:xfrm>
          <a:prstGeom prst="rect">
            <a:avLst/>
          </a:prstGeom>
        </p:spPr>
        <p:txBody>
          <a:bodyPr anchor="t"/>
          <a:lstStyle/>
          <a:p>
            <a:pPr lvl="0">
              <a:defRPr sz="1800">
                <a:solidFill>
                  <a:srgbClr val="000000"/>
                </a:solidFill>
              </a:defRPr>
            </a:pPr>
            <a:r>
              <a:rPr sz="4200">
                <a:solidFill>
                  <a:srgbClr val="EBEBEB"/>
                </a:solidFill>
              </a:rPr>
              <a:t>Title Text</a:t>
            </a:r>
          </a:p>
        </p:txBody>
      </p:sp>
      <p:sp>
        <p:nvSpPr>
          <p:cNvPr id="17" name="Shape 17"/>
          <p:cNvSpPr>
            <a:spLocks noGrp="1"/>
          </p:cNvSpPr>
          <p:nvPr>
            <p:ph type="body" idx="1"/>
          </p:nvPr>
        </p:nvSpPr>
        <p:spPr>
          <a:xfrm>
            <a:off x="1103312" y="2052916"/>
            <a:ext cx="8946541" cy="4805084"/>
          </a:xfrm>
          <a:prstGeom prst="rect">
            <a:avLst/>
          </a:prstGeom>
        </p:spPr>
        <p:txBody>
          <a:bodyPr/>
          <a:lstStyle/>
          <a:p>
            <a:pPr lvl="0">
              <a:defRPr sz="1800">
                <a:solidFill>
                  <a:srgbClr val="000000"/>
                </a:solidFill>
              </a:defRPr>
            </a:pPr>
            <a:r>
              <a:rPr sz="2000">
                <a:solidFill>
                  <a:srgbClr val="FFFFFF"/>
                </a:solidFill>
              </a:rPr>
              <a:t>Body Level One</a:t>
            </a:r>
          </a:p>
          <a:p>
            <a:pPr lvl="1">
              <a:defRPr sz="1800">
                <a:solidFill>
                  <a:srgbClr val="000000"/>
                </a:solidFill>
              </a:defRPr>
            </a:pPr>
            <a:r>
              <a:rPr sz="2000">
                <a:solidFill>
                  <a:srgbClr val="FFFFFF"/>
                </a:solidFill>
              </a:rPr>
              <a:t>Body Level Two</a:t>
            </a:r>
          </a:p>
          <a:p>
            <a:pPr lvl="2">
              <a:defRPr sz="1800">
                <a:solidFill>
                  <a:srgbClr val="000000"/>
                </a:solidFill>
              </a:defRPr>
            </a:pPr>
            <a:r>
              <a:rPr sz="2000">
                <a:solidFill>
                  <a:srgbClr val="FFFFFF"/>
                </a:solidFill>
              </a:rPr>
              <a:t>Body Level Three</a:t>
            </a:r>
          </a:p>
          <a:p>
            <a:pPr lvl="3">
              <a:defRPr sz="1800">
                <a:solidFill>
                  <a:srgbClr val="000000"/>
                </a:solidFill>
              </a:defRPr>
            </a:pPr>
            <a:r>
              <a:rPr sz="2000">
                <a:solidFill>
                  <a:srgbClr val="FFFFFF"/>
                </a:solidFill>
              </a:rPr>
              <a:t>Body Level Four</a:t>
            </a:r>
          </a:p>
          <a:p>
            <a:pPr lvl="4">
              <a:defRPr sz="1800">
                <a:solidFill>
                  <a:srgbClr val="000000"/>
                </a:solidFill>
              </a:defRPr>
            </a:pPr>
            <a:r>
              <a:rPr sz="2000">
                <a:solidFill>
                  <a:srgbClr val="FFFFFF"/>
                </a:solidFill>
              </a:rPr>
              <a:t>Body Level Five</a:t>
            </a:r>
          </a:p>
        </p:txBody>
      </p:sp>
      <p:sp>
        <p:nvSpPr>
          <p:cNvPr id="18" name="Shape 18"/>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20" name="Shape 20"/>
          <p:cNvSpPr>
            <a:spLocks noGrp="1"/>
          </p:cNvSpPr>
          <p:nvPr>
            <p:ph type="title"/>
          </p:nvPr>
        </p:nvSpPr>
        <p:spPr>
          <a:xfrm>
            <a:off x="1154954" y="1147232"/>
            <a:ext cx="8825660" cy="3630150"/>
          </a:xfrm>
          <a:prstGeom prst="rect">
            <a:avLst/>
          </a:prstGeom>
        </p:spPr>
        <p:txBody>
          <a:bodyPr/>
          <a:lstStyle>
            <a:lvl1pPr>
              <a:defRPr sz="4000"/>
            </a:lvl1pPr>
          </a:lstStyle>
          <a:p>
            <a:pPr lvl="0">
              <a:defRPr sz="1800">
                <a:solidFill>
                  <a:srgbClr val="000000"/>
                </a:solidFill>
              </a:defRPr>
            </a:pPr>
            <a:r>
              <a:rPr sz="4000">
                <a:solidFill>
                  <a:srgbClr val="EBEBEB"/>
                </a:solidFill>
              </a:rPr>
              <a:t>Title Text</a:t>
            </a:r>
          </a:p>
        </p:txBody>
      </p:sp>
      <p:sp>
        <p:nvSpPr>
          <p:cNvPr id="21" name="Shape 21"/>
          <p:cNvSpPr>
            <a:spLocks noGrp="1"/>
          </p:cNvSpPr>
          <p:nvPr>
            <p:ph type="body" idx="1"/>
          </p:nvPr>
        </p:nvSpPr>
        <p:spPr>
          <a:xfrm>
            <a:off x="1154954" y="4777380"/>
            <a:ext cx="8825660" cy="2080622"/>
          </a:xfrm>
          <a:prstGeom prst="rect">
            <a:avLst/>
          </a:prstGeom>
        </p:spPr>
        <p:txBody>
          <a:bodyPr/>
          <a:lstStyle>
            <a:lvl1pPr marL="0" indent="0">
              <a:buClrTx/>
              <a:buSzTx/>
              <a:buFontTx/>
              <a:buNone/>
              <a:defRPr cap="all">
                <a:solidFill>
                  <a:srgbClr val="F5A408"/>
                </a:solidFill>
              </a:defRPr>
            </a:lvl1pPr>
            <a:lvl2pPr marL="0" indent="0">
              <a:buClrTx/>
              <a:buSzTx/>
              <a:buFontTx/>
              <a:buNone/>
              <a:defRPr cap="all">
                <a:solidFill>
                  <a:srgbClr val="F5A408"/>
                </a:solidFill>
              </a:defRPr>
            </a:lvl2pPr>
            <a:lvl3pPr marL="0" indent="0">
              <a:buClrTx/>
              <a:buSzTx/>
              <a:buFontTx/>
              <a:buNone/>
              <a:defRPr cap="all">
                <a:solidFill>
                  <a:srgbClr val="F5A408"/>
                </a:solidFill>
              </a:defRPr>
            </a:lvl3pPr>
            <a:lvl4pPr marL="0" indent="0">
              <a:buClrTx/>
              <a:buSzTx/>
              <a:buFontTx/>
              <a:buNone/>
              <a:defRPr cap="all">
                <a:solidFill>
                  <a:srgbClr val="F5A408"/>
                </a:solidFill>
              </a:defRPr>
            </a:lvl4pPr>
            <a:lvl5pPr marL="0" indent="0">
              <a:buClrTx/>
              <a:buSzTx/>
              <a:buFontTx/>
              <a:buNone/>
              <a:defRPr cap="all">
                <a:solidFill>
                  <a:srgbClr val="F5A408"/>
                </a:solidFill>
              </a:defRPr>
            </a:lvl5pPr>
          </a:lstStyle>
          <a:p>
            <a:pPr lvl="0">
              <a:defRPr sz="1800" cap="none">
                <a:solidFill>
                  <a:srgbClr val="000000"/>
                </a:solidFill>
              </a:defRPr>
            </a:pPr>
            <a:r>
              <a:rPr sz="2000" cap="all">
                <a:solidFill>
                  <a:srgbClr val="F5A408"/>
                </a:solidFill>
              </a:rPr>
              <a:t>Body Level One</a:t>
            </a:r>
          </a:p>
          <a:p>
            <a:pPr lvl="1">
              <a:defRPr sz="1800" cap="none">
                <a:solidFill>
                  <a:srgbClr val="000000"/>
                </a:solidFill>
              </a:defRPr>
            </a:pPr>
            <a:r>
              <a:rPr sz="2000" cap="all">
                <a:solidFill>
                  <a:srgbClr val="F5A408"/>
                </a:solidFill>
              </a:rPr>
              <a:t>Body Level Two</a:t>
            </a:r>
          </a:p>
          <a:p>
            <a:pPr lvl="2">
              <a:defRPr sz="1800" cap="none">
                <a:solidFill>
                  <a:srgbClr val="000000"/>
                </a:solidFill>
              </a:defRPr>
            </a:pPr>
            <a:r>
              <a:rPr sz="2000" cap="all">
                <a:solidFill>
                  <a:srgbClr val="F5A408"/>
                </a:solidFill>
              </a:rPr>
              <a:t>Body Level Three</a:t>
            </a:r>
          </a:p>
          <a:p>
            <a:pPr lvl="3">
              <a:defRPr sz="1800" cap="none">
                <a:solidFill>
                  <a:srgbClr val="000000"/>
                </a:solidFill>
              </a:defRPr>
            </a:pPr>
            <a:r>
              <a:rPr sz="2000" cap="all">
                <a:solidFill>
                  <a:srgbClr val="F5A408"/>
                </a:solidFill>
              </a:rPr>
              <a:t>Body Level Four</a:t>
            </a:r>
          </a:p>
          <a:p>
            <a:pPr lvl="4">
              <a:defRPr sz="1800" cap="none">
                <a:solidFill>
                  <a:srgbClr val="000000"/>
                </a:solidFill>
              </a:defRPr>
            </a:pPr>
            <a:r>
              <a:rPr sz="2000" cap="all">
                <a:solidFill>
                  <a:srgbClr val="F5A408"/>
                </a:solidFill>
              </a:rPr>
              <a:t>Body Level Five</a:t>
            </a:r>
          </a:p>
        </p:txBody>
      </p:sp>
      <p:sp>
        <p:nvSpPr>
          <p:cNvPr id="22" name="Shape 22"/>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24" name="Shape 24"/>
          <p:cNvSpPr>
            <a:spLocks noGrp="1"/>
          </p:cNvSpPr>
          <p:nvPr>
            <p:ph type="title"/>
          </p:nvPr>
        </p:nvSpPr>
        <p:spPr>
          <a:xfrm>
            <a:off x="646109" y="452718"/>
            <a:ext cx="9404725" cy="1607857"/>
          </a:xfrm>
          <a:prstGeom prst="rect">
            <a:avLst/>
          </a:prstGeom>
        </p:spPr>
        <p:txBody>
          <a:bodyPr anchor="t"/>
          <a:lstStyle/>
          <a:p>
            <a:pPr lvl="0">
              <a:defRPr sz="1800">
                <a:solidFill>
                  <a:srgbClr val="000000"/>
                </a:solidFill>
              </a:defRPr>
            </a:pPr>
            <a:r>
              <a:rPr sz="4200">
                <a:solidFill>
                  <a:srgbClr val="EBEBEB"/>
                </a:solidFill>
              </a:rPr>
              <a:t>Title Text</a:t>
            </a:r>
          </a:p>
        </p:txBody>
      </p:sp>
      <p:sp>
        <p:nvSpPr>
          <p:cNvPr id="25" name="Shape 25"/>
          <p:cNvSpPr>
            <a:spLocks noGrp="1"/>
          </p:cNvSpPr>
          <p:nvPr>
            <p:ph type="body" idx="1"/>
          </p:nvPr>
        </p:nvSpPr>
        <p:spPr>
          <a:xfrm>
            <a:off x="1103312" y="2060575"/>
            <a:ext cx="4396341" cy="4797425"/>
          </a:xfrm>
          <a:prstGeom prst="rect">
            <a:avLst/>
          </a:prstGeom>
        </p:spPr>
        <p:txBody>
          <a:bodyPr/>
          <a:lstStyle>
            <a:lvl1pPr>
              <a:defRPr sz="1800"/>
            </a:lvl1pPr>
            <a:lvl2pPr marL="778668" indent="-321468">
              <a:defRPr sz="1800"/>
            </a:lvl2pPr>
            <a:lvl3pPr marL="1208314" indent="-293914">
              <a:defRPr sz="1800"/>
            </a:lvl3pPr>
            <a:lvl4pPr marL="1714500" indent="-342900">
              <a:defRPr sz="1800"/>
            </a:lvl4pPr>
            <a:lvl5pPr marL="2171700" indent="-342900">
              <a:defRPr sz="1800"/>
            </a:lvl5pPr>
          </a:lstStyle>
          <a:p>
            <a:pPr lvl="0">
              <a:defRPr>
                <a:solidFill>
                  <a:srgbClr val="000000"/>
                </a:solidFill>
              </a:defRPr>
            </a:pPr>
            <a:r>
              <a:rPr>
                <a:solidFill>
                  <a:srgbClr val="FFFFFF"/>
                </a:solidFill>
              </a:rPr>
              <a:t>Body Level One</a:t>
            </a:r>
          </a:p>
          <a:p>
            <a:pPr lvl="1">
              <a:defRPr>
                <a:solidFill>
                  <a:srgbClr val="000000"/>
                </a:solidFill>
              </a:defRPr>
            </a:pPr>
            <a:r>
              <a:rPr>
                <a:solidFill>
                  <a:srgbClr val="FFFFFF"/>
                </a:solidFill>
              </a:rPr>
              <a:t>Body Level Two</a:t>
            </a:r>
          </a:p>
          <a:p>
            <a:pPr lvl="2">
              <a:defRPr>
                <a:solidFill>
                  <a:srgbClr val="000000"/>
                </a:solidFill>
              </a:defRPr>
            </a:pPr>
            <a:r>
              <a:rPr>
                <a:solidFill>
                  <a:srgbClr val="FFFFFF"/>
                </a:solidFill>
              </a:rPr>
              <a:t>Body Level Three</a:t>
            </a:r>
          </a:p>
          <a:p>
            <a:pPr lvl="3">
              <a:defRPr>
                <a:solidFill>
                  <a:srgbClr val="000000"/>
                </a:solidFill>
              </a:defRPr>
            </a:pPr>
            <a:r>
              <a:rPr>
                <a:solidFill>
                  <a:srgbClr val="FFFFFF"/>
                </a:solidFill>
              </a:rPr>
              <a:t>Body Level Four</a:t>
            </a:r>
          </a:p>
          <a:p>
            <a:pPr lvl="4">
              <a:defRPr>
                <a:solidFill>
                  <a:srgbClr val="000000"/>
                </a:solidFill>
              </a:defRPr>
            </a:pPr>
            <a:r>
              <a:rPr>
                <a:solidFill>
                  <a:srgbClr val="FFFFFF"/>
                </a:solidFill>
              </a:rPr>
              <a:t>Body Level Five</a:t>
            </a:r>
          </a:p>
        </p:txBody>
      </p:sp>
      <p:sp>
        <p:nvSpPr>
          <p:cNvPr id="26" name="Shape 26"/>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28" name="Shape 28"/>
          <p:cNvSpPr>
            <a:spLocks noGrp="1"/>
          </p:cNvSpPr>
          <p:nvPr>
            <p:ph type="title"/>
          </p:nvPr>
        </p:nvSpPr>
        <p:spPr>
          <a:xfrm>
            <a:off x="646109" y="452718"/>
            <a:ext cx="9404725" cy="1426406"/>
          </a:xfrm>
          <a:prstGeom prst="rect">
            <a:avLst/>
          </a:prstGeom>
        </p:spPr>
        <p:txBody>
          <a:bodyPr anchor="t"/>
          <a:lstStyle/>
          <a:p>
            <a:pPr lvl="0">
              <a:defRPr sz="1800">
                <a:solidFill>
                  <a:srgbClr val="000000"/>
                </a:solidFill>
              </a:defRPr>
            </a:pPr>
            <a:r>
              <a:rPr sz="4200">
                <a:solidFill>
                  <a:srgbClr val="EBEBEB"/>
                </a:solidFill>
              </a:rPr>
              <a:t>Title Text</a:t>
            </a:r>
          </a:p>
        </p:txBody>
      </p:sp>
      <p:sp>
        <p:nvSpPr>
          <p:cNvPr id="29" name="Shape 29"/>
          <p:cNvSpPr>
            <a:spLocks noGrp="1"/>
          </p:cNvSpPr>
          <p:nvPr>
            <p:ph type="body" idx="1"/>
          </p:nvPr>
        </p:nvSpPr>
        <p:spPr>
          <a:xfrm>
            <a:off x="1103312" y="1879124"/>
            <a:ext cx="4396340" cy="602140"/>
          </a:xfrm>
          <a:prstGeom prst="rect">
            <a:avLst/>
          </a:prstGeom>
        </p:spPr>
        <p:txBody>
          <a:bodyPr anchor="b">
            <a:noAutofit/>
          </a:bodyPr>
          <a:lstStyle>
            <a:lvl1pPr marL="0" indent="0">
              <a:buClrTx/>
              <a:buSzTx/>
              <a:buFontTx/>
              <a:buNone/>
              <a:defRPr sz="2400">
                <a:solidFill>
                  <a:srgbClr val="F5A408"/>
                </a:solidFill>
              </a:defRPr>
            </a:lvl1pPr>
            <a:lvl2pPr marL="0" indent="0">
              <a:buClrTx/>
              <a:buSzTx/>
              <a:buFontTx/>
              <a:buNone/>
              <a:defRPr sz="2400">
                <a:solidFill>
                  <a:srgbClr val="F5A408"/>
                </a:solidFill>
              </a:defRPr>
            </a:lvl2pPr>
            <a:lvl3pPr marL="0" indent="0">
              <a:buClrTx/>
              <a:buSzTx/>
              <a:buFontTx/>
              <a:buNone/>
              <a:defRPr sz="2400">
                <a:solidFill>
                  <a:srgbClr val="F5A408"/>
                </a:solidFill>
              </a:defRPr>
            </a:lvl3pPr>
            <a:lvl4pPr marL="0" indent="0">
              <a:buClrTx/>
              <a:buSzTx/>
              <a:buFontTx/>
              <a:buNone/>
              <a:defRPr sz="2400">
                <a:solidFill>
                  <a:srgbClr val="F5A408"/>
                </a:solidFill>
              </a:defRPr>
            </a:lvl4pPr>
            <a:lvl5pPr marL="0" indent="0">
              <a:buClrTx/>
              <a:buSzTx/>
              <a:buFontTx/>
              <a:buNone/>
              <a:defRPr sz="2400">
                <a:solidFill>
                  <a:srgbClr val="F5A408"/>
                </a:solidFill>
              </a:defRPr>
            </a:lvl5pPr>
          </a:lstStyle>
          <a:p>
            <a:pPr lvl="0">
              <a:defRPr sz="1800">
                <a:solidFill>
                  <a:srgbClr val="000000"/>
                </a:solidFill>
              </a:defRPr>
            </a:pPr>
            <a:r>
              <a:rPr sz="2400">
                <a:solidFill>
                  <a:srgbClr val="F5A408"/>
                </a:solidFill>
              </a:rPr>
              <a:t>Body Level One</a:t>
            </a:r>
          </a:p>
          <a:p>
            <a:pPr lvl="1">
              <a:defRPr sz="1800">
                <a:solidFill>
                  <a:srgbClr val="000000"/>
                </a:solidFill>
              </a:defRPr>
            </a:pPr>
            <a:r>
              <a:rPr sz="2400">
                <a:solidFill>
                  <a:srgbClr val="F5A408"/>
                </a:solidFill>
              </a:rPr>
              <a:t>Body Level Two</a:t>
            </a:r>
          </a:p>
          <a:p>
            <a:pPr lvl="2">
              <a:defRPr sz="1800">
                <a:solidFill>
                  <a:srgbClr val="000000"/>
                </a:solidFill>
              </a:defRPr>
            </a:pPr>
            <a:r>
              <a:rPr sz="2400">
                <a:solidFill>
                  <a:srgbClr val="F5A408"/>
                </a:solidFill>
              </a:rPr>
              <a:t>Body Level Three</a:t>
            </a:r>
          </a:p>
          <a:p>
            <a:pPr lvl="3">
              <a:defRPr sz="1800">
                <a:solidFill>
                  <a:srgbClr val="000000"/>
                </a:solidFill>
              </a:defRPr>
            </a:pPr>
            <a:r>
              <a:rPr sz="2400">
                <a:solidFill>
                  <a:srgbClr val="F5A408"/>
                </a:solidFill>
              </a:rPr>
              <a:t>Body Level Four</a:t>
            </a:r>
          </a:p>
          <a:p>
            <a:pPr lvl="4">
              <a:defRPr sz="1800">
                <a:solidFill>
                  <a:srgbClr val="000000"/>
                </a:solidFill>
              </a:defRPr>
            </a:pPr>
            <a:r>
              <a:rPr sz="2400">
                <a:solidFill>
                  <a:srgbClr val="F5A408"/>
                </a:solidFill>
              </a:rPr>
              <a:t>Body Level Five</a:t>
            </a:r>
          </a:p>
        </p:txBody>
      </p:sp>
      <p:sp>
        <p:nvSpPr>
          <p:cNvPr id="30" name="Shape 30"/>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32" name="Shape 32"/>
          <p:cNvSpPr>
            <a:spLocks noGrp="1"/>
          </p:cNvSpPr>
          <p:nvPr>
            <p:ph type="title"/>
          </p:nvPr>
        </p:nvSpPr>
        <p:spPr>
          <a:xfrm>
            <a:off x="646109" y="452718"/>
            <a:ext cx="9404725" cy="1985683"/>
          </a:xfrm>
          <a:prstGeom prst="rect">
            <a:avLst/>
          </a:prstGeom>
        </p:spPr>
        <p:txBody>
          <a:bodyPr anchor="t"/>
          <a:lstStyle/>
          <a:p>
            <a:pPr lvl="0">
              <a:defRPr sz="1800">
                <a:solidFill>
                  <a:srgbClr val="000000"/>
                </a:solidFill>
              </a:defRPr>
            </a:pPr>
            <a:r>
              <a:rPr sz="4200">
                <a:solidFill>
                  <a:srgbClr val="EBEBEB"/>
                </a:solidFill>
              </a:rPr>
              <a:t>Title Text</a:t>
            </a:r>
          </a:p>
        </p:txBody>
      </p:sp>
      <p:sp>
        <p:nvSpPr>
          <p:cNvPr id="33" name="Shape 33"/>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37" name="Shape 37"/>
          <p:cNvSpPr>
            <a:spLocks noGrp="1"/>
          </p:cNvSpPr>
          <p:nvPr>
            <p:ph type="title"/>
          </p:nvPr>
        </p:nvSpPr>
        <p:spPr>
          <a:xfrm>
            <a:off x="1154954" y="0"/>
            <a:ext cx="3401065" cy="2895600"/>
          </a:xfrm>
          <a:prstGeom prst="rect">
            <a:avLst/>
          </a:prstGeom>
        </p:spPr>
        <p:txBody>
          <a:bodyPr/>
          <a:lstStyle>
            <a:lvl1pPr>
              <a:defRPr sz="2400"/>
            </a:lvl1pPr>
          </a:lstStyle>
          <a:p>
            <a:pPr lvl="0">
              <a:defRPr sz="1800">
                <a:solidFill>
                  <a:srgbClr val="000000"/>
                </a:solidFill>
              </a:defRPr>
            </a:pPr>
            <a:r>
              <a:rPr sz="2400">
                <a:solidFill>
                  <a:srgbClr val="EBEBEB"/>
                </a:solidFill>
              </a:rPr>
              <a:t>Title Text</a:t>
            </a:r>
          </a:p>
        </p:txBody>
      </p:sp>
      <p:sp>
        <p:nvSpPr>
          <p:cNvPr id="38" name="Shape 38"/>
          <p:cNvSpPr>
            <a:spLocks noGrp="1"/>
          </p:cNvSpPr>
          <p:nvPr>
            <p:ph type="body" idx="1"/>
          </p:nvPr>
        </p:nvSpPr>
        <p:spPr>
          <a:xfrm>
            <a:off x="4784616" y="609600"/>
            <a:ext cx="5195999" cy="6248400"/>
          </a:xfrm>
          <a:prstGeom prst="rect">
            <a:avLst/>
          </a:prstGeom>
        </p:spPr>
        <p:txBody>
          <a:bodyPr anchor="ctr"/>
          <a:lstStyle/>
          <a:p>
            <a:pPr lvl="0">
              <a:defRPr sz="1800">
                <a:solidFill>
                  <a:srgbClr val="000000"/>
                </a:solidFill>
              </a:defRPr>
            </a:pPr>
            <a:r>
              <a:rPr sz="2000">
                <a:solidFill>
                  <a:srgbClr val="FFFFFF"/>
                </a:solidFill>
              </a:rPr>
              <a:t>Body Level One</a:t>
            </a:r>
          </a:p>
          <a:p>
            <a:pPr lvl="1">
              <a:defRPr sz="1800">
                <a:solidFill>
                  <a:srgbClr val="000000"/>
                </a:solidFill>
              </a:defRPr>
            </a:pPr>
            <a:r>
              <a:rPr sz="2000">
                <a:solidFill>
                  <a:srgbClr val="FFFFFF"/>
                </a:solidFill>
              </a:rPr>
              <a:t>Body Level Two</a:t>
            </a:r>
          </a:p>
          <a:p>
            <a:pPr lvl="2">
              <a:defRPr sz="1800">
                <a:solidFill>
                  <a:srgbClr val="000000"/>
                </a:solidFill>
              </a:defRPr>
            </a:pPr>
            <a:r>
              <a:rPr sz="2000">
                <a:solidFill>
                  <a:srgbClr val="FFFFFF"/>
                </a:solidFill>
              </a:rPr>
              <a:t>Body Level Three</a:t>
            </a:r>
          </a:p>
          <a:p>
            <a:pPr lvl="3">
              <a:defRPr sz="1800">
                <a:solidFill>
                  <a:srgbClr val="000000"/>
                </a:solidFill>
              </a:defRPr>
            </a:pPr>
            <a:r>
              <a:rPr sz="2000">
                <a:solidFill>
                  <a:srgbClr val="FFFFFF"/>
                </a:solidFill>
              </a:rPr>
              <a:t>Body Level Four</a:t>
            </a:r>
          </a:p>
          <a:p>
            <a:pPr lvl="4">
              <a:defRPr sz="1800">
                <a:solidFill>
                  <a:srgbClr val="000000"/>
                </a:solidFill>
              </a:defRPr>
            </a:pPr>
            <a:r>
              <a:rPr sz="2000">
                <a:solidFill>
                  <a:srgbClr val="FFFFFF"/>
                </a:solidFill>
              </a:rPr>
              <a:t>Body Level Five</a:t>
            </a:r>
          </a:p>
        </p:txBody>
      </p:sp>
      <p:sp>
        <p:nvSpPr>
          <p:cNvPr id="39" name="Shape 39"/>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41" name="Shape 41"/>
          <p:cNvSpPr>
            <a:spLocks noGrp="1"/>
          </p:cNvSpPr>
          <p:nvPr>
            <p:ph type="title"/>
          </p:nvPr>
        </p:nvSpPr>
        <p:spPr>
          <a:xfrm>
            <a:off x="1153906" y="0"/>
            <a:ext cx="5092909" cy="3429001"/>
          </a:xfrm>
          <a:prstGeom prst="rect">
            <a:avLst/>
          </a:prstGeom>
        </p:spPr>
        <p:txBody>
          <a:bodyPr>
            <a:normAutofit/>
          </a:bodyPr>
          <a:lstStyle>
            <a:lvl1pPr>
              <a:defRPr sz="3600"/>
            </a:lvl1pPr>
          </a:lstStyle>
          <a:p>
            <a:pPr lvl="0">
              <a:defRPr sz="1800">
                <a:solidFill>
                  <a:srgbClr val="000000"/>
                </a:solidFill>
              </a:defRPr>
            </a:pPr>
            <a:r>
              <a:rPr sz="3600">
                <a:solidFill>
                  <a:srgbClr val="EBEBEB"/>
                </a:solidFill>
              </a:rPr>
              <a:t>Title Text</a:t>
            </a:r>
          </a:p>
        </p:txBody>
      </p:sp>
      <p:sp>
        <p:nvSpPr>
          <p:cNvPr id="42" name="Shape 42"/>
          <p:cNvSpPr>
            <a:spLocks noGrp="1"/>
          </p:cNvSpPr>
          <p:nvPr>
            <p:ph type="body" idx="1"/>
          </p:nvPr>
        </p:nvSpPr>
        <p:spPr>
          <a:xfrm>
            <a:off x="1154954" y="3657600"/>
            <a:ext cx="5084980" cy="3200400"/>
          </a:xfrm>
          <a:prstGeom prst="rect">
            <a:avLst/>
          </a:prstGeom>
        </p:spPr>
        <p:txBody>
          <a:bodyPr/>
          <a:lstStyle>
            <a:lvl1pPr marL="0" indent="0">
              <a:buClrTx/>
              <a:buSzTx/>
              <a:buFontTx/>
              <a:buNone/>
              <a:defRPr sz="1400"/>
            </a:lvl1pPr>
            <a:lvl2pPr marL="0" indent="0">
              <a:buClrTx/>
              <a:buSzTx/>
              <a:buFontTx/>
              <a:buNone/>
              <a:defRPr sz="1400"/>
            </a:lvl2pPr>
            <a:lvl3pPr marL="0" indent="0">
              <a:buClrTx/>
              <a:buSzTx/>
              <a:buFontTx/>
              <a:buNone/>
              <a:defRPr sz="1400"/>
            </a:lvl3pPr>
            <a:lvl4pPr marL="0" indent="0">
              <a:buClrTx/>
              <a:buSzTx/>
              <a:buFontTx/>
              <a:buNone/>
              <a:defRPr sz="1400"/>
            </a:lvl4pPr>
            <a:lvl5pPr marL="0" indent="0">
              <a:buClrTx/>
              <a:buSzTx/>
              <a:buFontTx/>
              <a:buNone/>
              <a:defRPr sz="1400"/>
            </a:lvl5pPr>
          </a:lstStyle>
          <a:p>
            <a:pPr lvl="0">
              <a:defRPr sz="1800">
                <a:solidFill>
                  <a:srgbClr val="000000"/>
                </a:solidFill>
              </a:defRPr>
            </a:pPr>
            <a:r>
              <a:rPr sz="1400">
                <a:solidFill>
                  <a:srgbClr val="FFFFFF"/>
                </a:solidFill>
              </a:rPr>
              <a:t>Body Level One</a:t>
            </a:r>
          </a:p>
          <a:p>
            <a:pPr lvl="1">
              <a:defRPr sz="1800">
                <a:solidFill>
                  <a:srgbClr val="000000"/>
                </a:solidFill>
              </a:defRPr>
            </a:pPr>
            <a:r>
              <a:rPr sz="1400">
                <a:solidFill>
                  <a:srgbClr val="FFFFFF"/>
                </a:solidFill>
              </a:rPr>
              <a:t>Body Level Two</a:t>
            </a:r>
          </a:p>
          <a:p>
            <a:pPr lvl="2">
              <a:defRPr sz="1800">
                <a:solidFill>
                  <a:srgbClr val="000000"/>
                </a:solidFill>
              </a:defRPr>
            </a:pPr>
            <a:r>
              <a:rPr sz="1400">
                <a:solidFill>
                  <a:srgbClr val="FFFFFF"/>
                </a:solidFill>
              </a:rPr>
              <a:t>Body Level Three</a:t>
            </a:r>
          </a:p>
          <a:p>
            <a:pPr lvl="3">
              <a:defRPr sz="1800">
                <a:solidFill>
                  <a:srgbClr val="000000"/>
                </a:solidFill>
              </a:defRPr>
            </a:pPr>
            <a:r>
              <a:rPr sz="1400">
                <a:solidFill>
                  <a:srgbClr val="FFFFFF"/>
                </a:solidFill>
              </a:rPr>
              <a:t>Body Level Four</a:t>
            </a:r>
          </a:p>
          <a:p>
            <a:pPr lvl="4">
              <a:defRPr sz="1800">
                <a:solidFill>
                  <a:srgbClr val="000000"/>
                </a:solidFill>
              </a:defRPr>
            </a:pPr>
            <a:r>
              <a:rPr sz="1400">
                <a:solidFill>
                  <a:srgbClr val="FFFFFF"/>
                </a:solidFill>
              </a:rPr>
              <a:t>Body Level Five</a:t>
            </a:r>
          </a:p>
        </p:txBody>
      </p:sp>
      <p:sp>
        <p:nvSpPr>
          <p:cNvPr id="43" name="Shape 43"/>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anoramic Picture with Caption">
    <p:spTree>
      <p:nvGrpSpPr>
        <p:cNvPr id="1" name=""/>
        <p:cNvGrpSpPr/>
        <p:nvPr/>
      </p:nvGrpSpPr>
      <p:grpSpPr>
        <a:xfrm>
          <a:off x="0" y="0"/>
          <a:ext cx="0" cy="0"/>
          <a:chOff x="0" y="0"/>
          <a:chExt cx="0" cy="0"/>
        </a:xfrm>
      </p:grpSpPr>
      <p:sp>
        <p:nvSpPr>
          <p:cNvPr id="45" name="Shape 45"/>
          <p:cNvSpPr>
            <a:spLocks noGrp="1"/>
          </p:cNvSpPr>
          <p:nvPr>
            <p:ph type="title"/>
          </p:nvPr>
        </p:nvSpPr>
        <p:spPr>
          <a:xfrm>
            <a:off x="1154954" y="1371586"/>
            <a:ext cx="8825660" cy="3995740"/>
          </a:xfrm>
          <a:prstGeom prst="rect">
            <a:avLst/>
          </a:prstGeom>
        </p:spPr>
        <p:txBody>
          <a:bodyPr>
            <a:normAutofit/>
          </a:bodyPr>
          <a:lstStyle>
            <a:lvl1pPr>
              <a:defRPr sz="2400"/>
            </a:lvl1pPr>
          </a:lstStyle>
          <a:p>
            <a:pPr lvl="0">
              <a:defRPr sz="1800">
                <a:solidFill>
                  <a:srgbClr val="000000"/>
                </a:solidFill>
              </a:defRPr>
            </a:pPr>
            <a:r>
              <a:rPr sz="2400">
                <a:solidFill>
                  <a:srgbClr val="EBEBEB"/>
                </a:solidFill>
              </a:rPr>
              <a:t>Title Text</a:t>
            </a:r>
          </a:p>
        </p:txBody>
      </p:sp>
      <p:sp>
        <p:nvSpPr>
          <p:cNvPr id="46" name="Shape 46"/>
          <p:cNvSpPr>
            <a:spLocks noGrp="1"/>
          </p:cNvSpPr>
          <p:nvPr>
            <p:ph type="body" idx="1"/>
          </p:nvPr>
        </p:nvSpPr>
        <p:spPr>
          <a:xfrm>
            <a:off x="1154954" y="5367325"/>
            <a:ext cx="8825658" cy="1490676"/>
          </a:xfrm>
          <a:prstGeom prst="rect">
            <a:avLst/>
          </a:prstGeom>
        </p:spPr>
        <p:txBody>
          <a:bodyPr/>
          <a:lstStyle>
            <a:lvl1pPr marL="0" indent="0">
              <a:buClrTx/>
              <a:buSzTx/>
              <a:buFontTx/>
              <a:buNone/>
              <a:defRPr sz="1200"/>
            </a:lvl1pPr>
            <a:lvl2pPr marL="0" indent="0">
              <a:buClrTx/>
              <a:buSzTx/>
              <a:buFontTx/>
              <a:buNone/>
              <a:defRPr sz="1200"/>
            </a:lvl2pPr>
            <a:lvl3pPr marL="0" indent="0">
              <a:buClrTx/>
              <a:buSzTx/>
              <a:buFontTx/>
              <a:buNone/>
              <a:defRPr sz="1200"/>
            </a:lvl3pPr>
            <a:lvl4pPr marL="0" indent="0">
              <a:buClrTx/>
              <a:buSzTx/>
              <a:buFontTx/>
              <a:buNone/>
              <a:defRPr sz="1200"/>
            </a:lvl4pPr>
            <a:lvl5pPr marL="0" indent="0">
              <a:buClrTx/>
              <a:buSzTx/>
              <a:buFontTx/>
              <a:buNone/>
              <a:defRPr sz="1200"/>
            </a:lvl5pPr>
          </a:lstStyle>
          <a:p>
            <a:pPr lvl="0">
              <a:defRPr sz="1800">
                <a:solidFill>
                  <a:srgbClr val="000000"/>
                </a:solidFill>
              </a:defRPr>
            </a:pPr>
            <a:r>
              <a:rPr sz="1200">
                <a:solidFill>
                  <a:srgbClr val="FFFFFF"/>
                </a:solidFill>
              </a:rPr>
              <a:t>Body Level One</a:t>
            </a:r>
          </a:p>
          <a:p>
            <a:pPr lvl="1">
              <a:defRPr sz="1800">
                <a:solidFill>
                  <a:srgbClr val="000000"/>
                </a:solidFill>
              </a:defRPr>
            </a:pPr>
            <a:r>
              <a:rPr sz="1200">
                <a:solidFill>
                  <a:srgbClr val="FFFFFF"/>
                </a:solidFill>
              </a:rPr>
              <a:t>Body Level Two</a:t>
            </a:r>
          </a:p>
          <a:p>
            <a:pPr lvl="2">
              <a:defRPr sz="1800">
                <a:solidFill>
                  <a:srgbClr val="000000"/>
                </a:solidFill>
              </a:defRPr>
            </a:pPr>
            <a:r>
              <a:rPr sz="1200">
                <a:solidFill>
                  <a:srgbClr val="FFFFFF"/>
                </a:solidFill>
              </a:rPr>
              <a:t>Body Level Three</a:t>
            </a:r>
          </a:p>
          <a:p>
            <a:pPr lvl="3">
              <a:defRPr sz="1800">
                <a:solidFill>
                  <a:srgbClr val="000000"/>
                </a:solidFill>
              </a:defRPr>
            </a:pPr>
            <a:r>
              <a:rPr sz="1200">
                <a:solidFill>
                  <a:srgbClr val="FFFFFF"/>
                </a:solidFill>
              </a:rPr>
              <a:t>Body Level Four</a:t>
            </a:r>
          </a:p>
          <a:p>
            <a:pPr lvl="4">
              <a:defRPr sz="1800">
                <a:solidFill>
                  <a:srgbClr val="000000"/>
                </a:solidFill>
              </a:defRPr>
            </a:pPr>
            <a:r>
              <a:rPr sz="1200">
                <a:solidFill>
                  <a:srgbClr val="FFFFFF"/>
                </a:solidFill>
              </a:rPr>
              <a:t>Body Level Five</a:t>
            </a:r>
          </a:p>
        </p:txBody>
      </p:sp>
      <p:sp>
        <p:nvSpPr>
          <p:cNvPr id="47" name="Shape 47"/>
          <p:cNvSpPr>
            <a:spLocks noGrp="1"/>
          </p:cNvSpPr>
          <p:nvPr>
            <p:ph type="sldNum" sz="quarter" idx="2"/>
          </p:nvPr>
        </p:nvSpPr>
        <p:spPr>
          <a:prstGeom prst="rect">
            <a:avLst/>
          </a:prstGeom>
        </p:spPr>
        <p:txBody>
          <a:bodyPr/>
          <a:lstStyle/>
          <a:p>
            <a:pPr lvl="0"/>
            <a:fld id="{86CB4B4D-7CA3-9044-876B-883B54F8677D}" type="slidenum">
              <a:rPr/>
              <a:pPr lvl="0"/>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8"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image2.png"/>
          <p:cNvPicPr/>
          <p:nvPr/>
        </p:nvPicPr>
        <p:blipFill>
          <a:blip r:embed="rId19" cstate="email">
            <a:extLst>
              <a:ext uri="{28A0092B-C50C-407E-A947-70E740481C1C}">
                <a14:useLocalDpi xmlns:a14="http://schemas.microsoft.com/office/drawing/2010/main"/>
              </a:ext>
            </a:extLst>
          </a:blip>
          <a:srcRect l="3613"/>
          <a:stretch>
            <a:fillRect/>
          </a:stretch>
        </p:blipFill>
        <p:spPr>
          <a:xfrm>
            <a:off x="-1" y="2669683"/>
            <a:ext cx="4037015" cy="4188317"/>
          </a:xfrm>
          <a:prstGeom prst="rect">
            <a:avLst/>
          </a:prstGeom>
          <a:ln w="12700">
            <a:miter lim="400000"/>
          </a:ln>
        </p:spPr>
      </p:pic>
      <p:pic>
        <p:nvPicPr>
          <p:cNvPr id="3" name="image3.png"/>
          <p:cNvPicPr/>
          <p:nvPr/>
        </p:nvPicPr>
        <p:blipFill>
          <a:blip r:embed="rId20" cstate="email">
            <a:extLst>
              <a:ext uri="{28A0092B-C50C-407E-A947-70E740481C1C}">
                <a14:useLocalDpi xmlns:a14="http://schemas.microsoft.com/office/drawing/2010/main"/>
              </a:ext>
            </a:extLst>
          </a:blip>
          <a:srcRect l="35640"/>
          <a:stretch>
            <a:fillRect/>
          </a:stretch>
        </p:blipFill>
        <p:spPr>
          <a:xfrm>
            <a:off x="-1" y="2892345"/>
            <a:ext cx="1522414" cy="2365455"/>
          </a:xfrm>
          <a:prstGeom prst="rect">
            <a:avLst/>
          </a:prstGeom>
          <a:ln w="12700">
            <a:miter lim="400000"/>
          </a:ln>
        </p:spPr>
      </p:pic>
      <p:sp>
        <p:nvSpPr>
          <p:cNvPr id="4" name="Shape 4"/>
          <p:cNvSpPr/>
          <p:nvPr/>
        </p:nvSpPr>
        <p:spPr>
          <a:xfrm>
            <a:off x="8608975" y="1676363"/>
            <a:ext cx="2819330" cy="2819330"/>
          </a:xfrm>
          <a:custGeom>
            <a:avLst/>
            <a:gdLst/>
            <a:ahLst/>
            <a:cxnLst>
              <a:cxn ang="0">
                <a:pos x="wd2" y="hd2"/>
              </a:cxn>
              <a:cxn ang="5400000">
                <a:pos x="wd2" y="hd2"/>
              </a:cxn>
              <a:cxn ang="10800000">
                <a:pos x="wd2" y="hd2"/>
              </a:cxn>
              <a:cxn ang="16200000">
                <a:pos x="wd2" y="hd2"/>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AC96A">
                  <a:alpha val="7000"/>
                </a:srgbClr>
              </a:gs>
              <a:gs pos="36000">
                <a:srgbClr val="FAC96A">
                  <a:alpha val="6000"/>
                </a:srgbClr>
              </a:gs>
              <a:gs pos="69000">
                <a:srgbClr val="FAC96A">
                  <a:alpha val="0"/>
                </a:srgbClr>
              </a:gs>
            </a:gsLst>
            <a:path path="circle">
              <a:fillToRect l="37721" t="-19636" r="62278" b="119636"/>
            </a:path>
          </a:gradFill>
          <a:ln w="12700">
            <a:miter lim="400000"/>
          </a:ln>
        </p:spPr>
        <p:txBody>
          <a:bodyPr lIns="0" tIns="0" rIns="0" bIns="0"/>
          <a:lstStyle/>
          <a:p>
            <a:pPr lvl="0">
              <a:defRPr>
                <a:solidFill>
                  <a:srgbClr val="FFFFFF"/>
                </a:solidFill>
                <a:latin typeface="Century Gothic"/>
                <a:ea typeface="Century Gothic"/>
                <a:cs typeface="Century Gothic"/>
                <a:sym typeface="Century Gothic"/>
              </a:defRPr>
            </a:pPr>
            <a:endParaRPr/>
          </a:p>
        </p:txBody>
      </p:sp>
      <p:pic>
        <p:nvPicPr>
          <p:cNvPr id="5" name="image4.png"/>
          <p:cNvPicPr/>
          <p:nvPr/>
        </p:nvPicPr>
        <p:blipFill>
          <a:blip r:embed="rId21" cstate="email">
            <a:extLst>
              <a:ext uri="{28A0092B-C50C-407E-A947-70E740481C1C}">
                <a14:useLocalDpi xmlns:a14="http://schemas.microsoft.com/office/drawing/2010/main"/>
              </a:ext>
            </a:extLst>
          </a:blip>
          <a:srcRect t="28713"/>
          <a:stretch>
            <a:fillRect/>
          </a:stretch>
        </p:blipFill>
        <p:spPr>
          <a:xfrm>
            <a:off x="8000196" y="-1"/>
            <a:ext cx="1603389" cy="1143002"/>
          </a:xfrm>
          <a:prstGeom prst="rect">
            <a:avLst/>
          </a:prstGeom>
          <a:ln w="12700">
            <a:miter lim="400000"/>
          </a:ln>
        </p:spPr>
      </p:pic>
      <p:pic>
        <p:nvPicPr>
          <p:cNvPr id="6" name="image5.png"/>
          <p:cNvPicPr/>
          <p:nvPr/>
        </p:nvPicPr>
        <p:blipFill>
          <a:blip r:embed="rId22" cstate="email">
            <a:extLst>
              <a:ext uri="{28A0092B-C50C-407E-A947-70E740481C1C}">
                <a14:useLocalDpi xmlns:a14="http://schemas.microsoft.com/office/drawing/2010/main"/>
              </a:ext>
            </a:extLst>
          </a:blip>
          <a:srcRect b="24199"/>
          <a:stretch>
            <a:fillRect/>
          </a:stretch>
        </p:blipFill>
        <p:spPr>
          <a:xfrm>
            <a:off x="8609010" y="6092866"/>
            <a:ext cx="993736" cy="765136"/>
          </a:xfrm>
          <a:prstGeom prst="rect">
            <a:avLst/>
          </a:prstGeom>
          <a:ln w="12700">
            <a:miter lim="400000"/>
          </a:ln>
        </p:spPr>
      </p:pic>
      <p:sp>
        <p:nvSpPr>
          <p:cNvPr id="7" name="Shape 7"/>
          <p:cNvSpPr/>
          <p:nvPr/>
        </p:nvSpPr>
        <p:spPr>
          <a:xfrm>
            <a:off x="10437810" y="0"/>
            <a:ext cx="685802" cy="1143000"/>
          </a:xfrm>
          <a:prstGeom prst="rect">
            <a:avLst/>
          </a:prstGeom>
          <a:solidFill>
            <a:srgbClr val="F5A408"/>
          </a:solidFill>
          <a:ln w="12700">
            <a:miter lim="400000"/>
          </a:ln>
          <a:effectLst>
            <a:outerShdw blurRad="38100" dist="25400" dir="5400000" rotWithShape="0">
              <a:srgbClr val="000000">
                <a:alpha val="45000"/>
              </a:srgbClr>
            </a:outerShdw>
          </a:effectLst>
        </p:spPr>
        <p:txBody>
          <a:bodyPr lIns="0" tIns="0" rIns="0" bIns="0"/>
          <a:lstStyle/>
          <a:p>
            <a:pPr lvl="0">
              <a:defRPr>
                <a:solidFill>
                  <a:srgbClr val="FFFFFF"/>
                </a:solidFill>
                <a:latin typeface="Century Gothic"/>
                <a:ea typeface="Century Gothic"/>
                <a:cs typeface="Century Gothic"/>
                <a:sym typeface="Century Gothic"/>
              </a:defRPr>
            </a:pPr>
            <a:endParaRPr/>
          </a:p>
        </p:txBody>
      </p:sp>
      <p:sp>
        <p:nvSpPr>
          <p:cNvPr id="8" name="Shape 8"/>
          <p:cNvSpPr>
            <a:spLocks noGrp="1"/>
          </p:cNvSpPr>
          <p:nvPr>
            <p:ph type="title"/>
          </p:nvPr>
        </p:nvSpPr>
        <p:spPr>
          <a:xfrm>
            <a:off x="8304210" y="0"/>
            <a:ext cx="1752603" cy="6256338"/>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b"/>
          <a:lstStyle/>
          <a:p>
            <a:pPr lvl="0">
              <a:defRPr sz="1800">
                <a:solidFill>
                  <a:srgbClr val="000000"/>
                </a:solidFill>
              </a:defRPr>
            </a:pPr>
            <a:r>
              <a:rPr sz="4200">
                <a:solidFill>
                  <a:srgbClr val="EBEBEB"/>
                </a:solidFill>
              </a:rPr>
              <a:t>Title Text</a:t>
            </a:r>
          </a:p>
        </p:txBody>
      </p:sp>
      <p:sp>
        <p:nvSpPr>
          <p:cNvPr id="9" name="Shape 9"/>
          <p:cNvSpPr>
            <a:spLocks noGrp="1"/>
          </p:cNvSpPr>
          <p:nvPr>
            <p:ph type="body" idx="1"/>
          </p:nvPr>
        </p:nvSpPr>
        <p:spPr>
          <a:xfrm>
            <a:off x="652462" y="887412"/>
            <a:ext cx="7423151" cy="5970589"/>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ormAutofit/>
          </a:bodyPr>
          <a:lstStyle/>
          <a:p>
            <a:pPr lvl="0">
              <a:defRPr sz="1800">
                <a:solidFill>
                  <a:srgbClr val="000000"/>
                </a:solidFill>
              </a:defRPr>
            </a:pPr>
            <a:r>
              <a:rPr sz="2000">
                <a:solidFill>
                  <a:srgbClr val="FFFFFF"/>
                </a:solidFill>
              </a:rPr>
              <a:t>Body Level One</a:t>
            </a:r>
          </a:p>
          <a:p>
            <a:pPr lvl="1">
              <a:defRPr sz="1800">
                <a:solidFill>
                  <a:srgbClr val="000000"/>
                </a:solidFill>
              </a:defRPr>
            </a:pPr>
            <a:r>
              <a:rPr sz="2000">
                <a:solidFill>
                  <a:srgbClr val="FFFFFF"/>
                </a:solidFill>
              </a:rPr>
              <a:t>Body Level Two</a:t>
            </a:r>
          </a:p>
          <a:p>
            <a:pPr lvl="2">
              <a:defRPr sz="1800">
                <a:solidFill>
                  <a:srgbClr val="000000"/>
                </a:solidFill>
              </a:defRPr>
            </a:pPr>
            <a:r>
              <a:rPr sz="2000">
                <a:solidFill>
                  <a:srgbClr val="FFFFFF"/>
                </a:solidFill>
              </a:rPr>
              <a:t>Body Level Three</a:t>
            </a:r>
          </a:p>
          <a:p>
            <a:pPr lvl="3">
              <a:defRPr sz="1800">
                <a:solidFill>
                  <a:srgbClr val="000000"/>
                </a:solidFill>
              </a:defRPr>
            </a:pPr>
            <a:r>
              <a:rPr sz="2000">
                <a:solidFill>
                  <a:srgbClr val="FFFFFF"/>
                </a:solidFill>
              </a:rPr>
              <a:t>Body Level Four</a:t>
            </a:r>
          </a:p>
          <a:p>
            <a:pPr lvl="4">
              <a:defRPr sz="1800">
                <a:solidFill>
                  <a:srgbClr val="000000"/>
                </a:solidFill>
              </a:defRPr>
            </a:pPr>
            <a:r>
              <a:rPr sz="2000">
                <a:solidFill>
                  <a:srgbClr val="FFFFFF"/>
                </a:solidFill>
              </a:rPr>
              <a:t>Body Level Five</a:t>
            </a:r>
          </a:p>
        </p:txBody>
      </p:sp>
      <p:sp>
        <p:nvSpPr>
          <p:cNvPr id="10" name="Shape 10"/>
          <p:cNvSpPr>
            <a:spLocks noGrp="1"/>
          </p:cNvSpPr>
          <p:nvPr>
            <p:ph type="sldNum" sz="quarter" idx="2"/>
          </p:nvPr>
        </p:nvSpPr>
        <p:spPr>
          <a:xfrm>
            <a:off x="10352540" y="540175"/>
            <a:ext cx="838201" cy="523239"/>
          </a:xfrm>
          <a:prstGeom prst="rect">
            <a:avLst/>
          </a:prstGeom>
          <a:ln w="12700">
            <a:miter lim="400000"/>
          </a:ln>
        </p:spPr>
        <p:txBody>
          <a:bodyPr lIns="45718" tIns="45718" rIns="45718" bIns="45718" anchor="b">
            <a:spAutoFit/>
          </a:bodyPr>
          <a:lstStyle>
            <a:lvl1pPr algn="ctr">
              <a:defRPr sz="2800">
                <a:solidFill>
                  <a:srgbClr val="FFFFFF"/>
                </a:solidFill>
                <a:latin typeface="Century Gothic"/>
                <a:ea typeface="Century Gothic"/>
                <a:cs typeface="Century Gothic"/>
                <a:sym typeface="Century Gothic"/>
              </a:defRPr>
            </a:lvl1pPr>
          </a:lstStyle>
          <a:p>
            <a:pPr lvl="0"/>
            <a:fld id="{86CB4B4D-7CA3-9044-876B-883B54F8677D}" type="slidenum">
              <a:rPr/>
              <a:pPr lvl="0"/>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Lst>
  <p:transition spd="med"/>
  <p:txStyles>
    <p:titleStyle>
      <a:lvl1pPr defTabSz="457200">
        <a:defRPr sz="4200">
          <a:solidFill>
            <a:srgbClr val="EBEBEB"/>
          </a:solidFill>
          <a:latin typeface="Century Gothic"/>
          <a:ea typeface="Century Gothic"/>
          <a:cs typeface="Century Gothic"/>
          <a:sym typeface="Century Gothic"/>
        </a:defRPr>
      </a:lvl1pPr>
      <a:lvl2pPr defTabSz="457200">
        <a:defRPr sz="4200">
          <a:solidFill>
            <a:srgbClr val="EBEBEB"/>
          </a:solidFill>
          <a:latin typeface="Century Gothic"/>
          <a:ea typeface="Century Gothic"/>
          <a:cs typeface="Century Gothic"/>
          <a:sym typeface="Century Gothic"/>
        </a:defRPr>
      </a:lvl2pPr>
      <a:lvl3pPr defTabSz="457200">
        <a:defRPr sz="4200">
          <a:solidFill>
            <a:srgbClr val="EBEBEB"/>
          </a:solidFill>
          <a:latin typeface="Century Gothic"/>
          <a:ea typeface="Century Gothic"/>
          <a:cs typeface="Century Gothic"/>
          <a:sym typeface="Century Gothic"/>
        </a:defRPr>
      </a:lvl3pPr>
      <a:lvl4pPr defTabSz="457200">
        <a:defRPr sz="4200">
          <a:solidFill>
            <a:srgbClr val="EBEBEB"/>
          </a:solidFill>
          <a:latin typeface="Century Gothic"/>
          <a:ea typeface="Century Gothic"/>
          <a:cs typeface="Century Gothic"/>
          <a:sym typeface="Century Gothic"/>
        </a:defRPr>
      </a:lvl4pPr>
      <a:lvl5pPr defTabSz="457200">
        <a:defRPr sz="4200">
          <a:solidFill>
            <a:srgbClr val="EBEBEB"/>
          </a:solidFill>
          <a:latin typeface="Century Gothic"/>
          <a:ea typeface="Century Gothic"/>
          <a:cs typeface="Century Gothic"/>
          <a:sym typeface="Century Gothic"/>
        </a:defRPr>
      </a:lvl5pPr>
      <a:lvl6pPr defTabSz="457200">
        <a:defRPr sz="4200">
          <a:solidFill>
            <a:srgbClr val="EBEBEB"/>
          </a:solidFill>
          <a:latin typeface="Century Gothic"/>
          <a:ea typeface="Century Gothic"/>
          <a:cs typeface="Century Gothic"/>
          <a:sym typeface="Century Gothic"/>
        </a:defRPr>
      </a:lvl6pPr>
      <a:lvl7pPr defTabSz="457200">
        <a:defRPr sz="4200">
          <a:solidFill>
            <a:srgbClr val="EBEBEB"/>
          </a:solidFill>
          <a:latin typeface="Century Gothic"/>
          <a:ea typeface="Century Gothic"/>
          <a:cs typeface="Century Gothic"/>
          <a:sym typeface="Century Gothic"/>
        </a:defRPr>
      </a:lvl7pPr>
      <a:lvl8pPr defTabSz="457200">
        <a:defRPr sz="4200">
          <a:solidFill>
            <a:srgbClr val="EBEBEB"/>
          </a:solidFill>
          <a:latin typeface="Century Gothic"/>
          <a:ea typeface="Century Gothic"/>
          <a:cs typeface="Century Gothic"/>
          <a:sym typeface="Century Gothic"/>
        </a:defRPr>
      </a:lvl8pPr>
      <a:lvl9pPr defTabSz="457200">
        <a:defRPr sz="4200">
          <a:solidFill>
            <a:srgbClr val="EBEBEB"/>
          </a:solidFill>
          <a:latin typeface="Century Gothic"/>
          <a:ea typeface="Century Gothic"/>
          <a:cs typeface="Century Gothic"/>
          <a:sym typeface="Century Gothic"/>
        </a:defRPr>
      </a:lvl9pPr>
    </p:titleStyle>
    <p:bodyStyle>
      <a:lvl1pPr marL="342900" indent="-342900" defTabSz="457200">
        <a:spcBef>
          <a:spcPts val="1000"/>
        </a:spcBef>
        <a:buClr>
          <a:srgbClr val="F5A408"/>
        </a:buClr>
        <a:buSzPct val="80000"/>
        <a:buFont typeface="Wingdings 3"/>
        <a:buChar char=""/>
        <a:defRPr sz="2000">
          <a:solidFill>
            <a:srgbClr val="FFFFFF"/>
          </a:solidFill>
          <a:latin typeface="Century Gothic"/>
          <a:ea typeface="Century Gothic"/>
          <a:cs typeface="Century Gothic"/>
          <a:sym typeface="Century Gothic"/>
        </a:defRPr>
      </a:lvl1pPr>
      <a:lvl2pPr marL="774700" indent="-317500" defTabSz="457200">
        <a:spcBef>
          <a:spcPts val="1000"/>
        </a:spcBef>
        <a:buClr>
          <a:srgbClr val="F5A408"/>
        </a:buClr>
        <a:buSzPct val="80000"/>
        <a:buFont typeface="Wingdings 3"/>
        <a:buChar char=""/>
        <a:defRPr sz="2000">
          <a:solidFill>
            <a:srgbClr val="FFFFFF"/>
          </a:solidFill>
          <a:latin typeface="Century Gothic"/>
          <a:ea typeface="Century Gothic"/>
          <a:cs typeface="Century Gothic"/>
          <a:sym typeface="Century Gothic"/>
        </a:defRPr>
      </a:lvl2pPr>
      <a:lvl3pPr marL="1200150" indent="-285750" defTabSz="457200">
        <a:spcBef>
          <a:spcPts val="1000"/>
        </a:spcBef>
        <a:buClr>
          <a:srgbClr val="F5A408"/>
        </a:buClr>
        <a:buSzPct val="80000"/>
        <a:buFont typeface="Wingdings 3"/>
        <a:buChar char=""/>
        <a:defRPr sz="2000">
          <a:solidFill>
            <a:srgbClr val="FFFFFF"/>
          </a:solidFill>
          <a:latin typeface="Century Gothic"/>
          <a:ea typeface="Century Gothic"/>
          <a:cs typeface="Century Gothic"/>
          <a:sym typeface="Century Gothic"/>
        </a:defRPr>
      </a:lvl3pPr>
      <a:lvl4pPr marL="1698170" indent="-326570" defTabSz="457200">
        <a:spcBef>
          <a:spcPts val="1000"/>
        </a:spcBef>
        <a:buClr>
          <a:srgbClr val="F5A408"/>
        </a:buClr>
        <a:buSzPct val="80000"/>
        <a:buFont typeface="Wingdings 3"/>
        <a:buChar char=""/>
        <a:defRPr sz="2000">
          <a:solidFill>
            <a:srgbClr val="FFFFFF"/>
          </a:solidFill>
          <a:latin typeface="Century Gothic"/>
          <a:ea typeface="Century Gothic"/>
          <a:cs typeface="Century Gothic"/>
          <a:sym typeface="Century Gothic"/>
        </a:defRPr>
      </a:lvl4pPr>
      <a:lvl5pPr marL="2155370" indent="-326570" defTabSz="457200">
        <a:spcBef>
          <a:spcPts val="1000"/>
        </a:spcBef>
        <a:buClr>
          <a:srgbClr val="F5A408"/>
        </a:buClr>
        <a:buSzPct val="80000"/>
        <a:buFont typeface="Wingdings 3"/>
        <a:buChar char=""/>
        <a:defRPr sz="2000">
          <a:solidFill>
            <a:srgbClr val="FFFFFF"/>
          </a:solidFill>
          <a:latin typeface="Century Gothic"/>
          <a:ea typeface="Century Gothic"/>
          <a:cs typeface="Century Gothic"/>
          <a:sym typeface="Century Gothic"/>
        </a:defRPr>
      </a:lvl5pPr>
      <a:lvl6pPr marL="2612570" indent="-326570" defTabSz="457200">
        <a:spcBef>
          <a:spcPts val="1000"/>
        </a:spcBef>
        <a:buClr>
          <a:srgbClr val="F5A408"/>
        </a:buClr>
        <a:buSzPct val="80000"/>
        <a:buFont typeface="Wingdings 3"/>
        <a:buChar char=""/>
        <a:defRPr sz="2000">
          <a:solidFill>
            <a:srgbClr val="FFFFFF"/>
          </a:solidFill>
          <a:latin typeface="Century Gothic"/>
          <a:ea typeface="Century Gothic"/>
          <a:cs typeface="Century Gothic"/>
          <a:sym typeface="Century Gothic"/>
        </a:defRPr>
      </a:lvl6pPr>
      <a:lvl7pPr marL="3069770" indent="-326570" defTabSz="457200">
        <a:spcBef>
          <a:spcPts val="1000"/>
        </a:spcBef>
        <a:buClr>
          <a:srgbClr val="F5A408"/>
        </a:buClr>
        <a:buSzPct val="80000"/>
        <a:buFont typeface="Wingdings 3"/>
        <a:buChar char=""/>
        <a:defRPr sz="2000">
          <a:solidFill>
            <a:srgbClr val="FFFFFF"/>
          </a:solidFill>
          <a:latin typeface="Century Gothic"/>
          <a:ea typeface="Century Gothic"/>
          <a:cs typeface="Century Gothic"/>
          <a:sym typeface="Century Gothic"/>
        </a:defRPr>
      </a:lvl7pPr>
      <a:lvl8pPr marL="3526971" indent="-326570" defTabSz="457200">
        <a:spcBef>
          <a:spcPts val="1000"/>
        </a:spcBef>
        <a:buClr>
          <a:srgbClr val="F5A408"/>
        </a:buClr>
        <a:buSzPct val="80000"/>
        <a:buFont typeface="Wingdings 3"/>
        <a:buChar char=""/>
        <a:defRPr sz="2000">
          <a:solidFill>
            <a:srgbClr val="FFFFFF"/>
          </a:solidFill>
          <a:latin typeface="Century Gothic"/>
          <a:ea typeface="Century Gothic"/>
          <a:cs typeface="Century Gothic"/>
          <a:sym typeface="Century Gothic"/>
        </a:defRPr>
      </a:lvl8pPr>
      <a:lvl9pPr marL="3984171" indent="-326571" defTabSz="457200">
        <a:spcBef>
          <a:spcPts val="1000"/>
        </a:spcBef>
        <a:buClr>
          <a:srgbClr val="F5A408"/>
        </a:buClr>
        <a:buSzPct val="80000"/>
        <a:buFont typeface="Wingdings 3"/>
        <a:buChar char=""/>
        <a:defRPr sz="2000">
          <a:solidFill>
            <a:srgbClr val="FFFFFF"/>
          </a:solidFill>
          <a:latin typeface="Century Gothic"/>
          <a:ea typeface="Century Gothic"/>
          <a:cs typeface="Century Gothic"/>
          <a:sym typeface="Century Gothic"/>
        </a:defRPr>
      </a:lvl9pPr>
    </p:bodyStyle>
    <p:otherStyle>
      <a:lvl1pPr algn="ctr" defTabSz="457200">
        <a:defRPr sz="2800">
          <a:solidFill>
            <a:schemeClr val="tx1"/>
          </a:solidFill>
          <a:latin typeface="+mn-lt"/>
          <a:ea typeface="+mn-ea"/>
          <a:cs typeface="+mn-cs"/>
          <a:sym typeface="Century Gothic"/>
        </a:defRPr>
      </a:lvl1pPr>
      <a:lvl2pPr algn="ctr" defTabSz="457200">
        <a:defRPr sz="2800">
          <a:solidFill>
            <a:schemeClr val="tx1"/>
          </a:solidFill>
          <a:latin typeface="+mn-lt"/>
          <a:ea typeface="+mn-ea"/>
          <a:cs typeface="+mn-cs"/>
          <a:sym typeface="Century Gothic"/>
        </a:defRPr>
      </a:lvl2pPr>
      <a:lvl3pPr algn="ctr" defTabSz="457200">
        <a:defRPr sz="2800">
          <a:solidFill>
            <a:schemeClr val="tx1"/>
          </a:solidFill>
          <a:latin typeface="+mn-lt"/>
          <a:ea typeface="+mn-ea"/>
          <a:cs typeface="+mn-cs"/>
          <a:sym typeface="Century Gothic"/>
        </a:defRPr>
      </a:lvl3pPr>
      <a:lvl4pPr algn="ctr" defTabSz="457200">
        <a:defRPr sz="2800">
          <a:solidFill>
            <a:schemeClr val="tx1"/>
          </a:solidFill>
          <a:latin typeface="+mn-lt"/>
          <a:ea typeface="+mn-ea"/>
          <a:cs typeface="+mn-cs"/>
          <a:sym typeface="Century Gothic"/>
        </a:defRPr>
      </a:lvl4pPr>
      <a:lvl5pPr algn="ctr" defTabSz="457200">
        <a:defRPr sz="2800">
          <a:solidFill>
            <a:schemeClr val="tx1"/>
          </a:solidFill>
          <a:latin typeface="+mn-lt"/>
          <a:ea typeface="+mn-ea"/>
          <a:cs typeface="+mn-cs"/>
          <a:sym typeface="Century Gothic"/>
        </a:defRPr>
      </a:lvl5pPr>
      <a:lvl6pPr algn="ctr" defTabSz="457200">
        <a:defRPr sz="2800">
          <a:solidFill>
            <a:schemeClr val="tx1"/>
          </a:solidFill>
          <a:latin typeface="+mn-lt"/>
          <a:ea typeface="+mn-ea"/>
          <a:cs typeface="+mn-cs"/>
          <a:sym typeface="Century Gothic"/>
        </a:defRPr>
      </a:lvl6pPr>
      <a:lvl7pPr algn="ctr" defTabSz="457200">
        <a:defRPr sz="2800">
          <a:solidFill>
            <a:schemeClr val="tx1"/>
          </a:solidFill>
          <a:latin typeface="+mn-lt"/>
          <a:ea typeface="+mn-ea"/>
          <a:cs typeface="+mn-cs"/>
          <a:sym typeface="Century Gothic"/>
        </a:defRPr>
      </a:lvl7pPr>
      <a:lvl8pPr algn="ctr" defTabSz="457200">
        <a:defRPr sz="2800">
          <a:solidFill>
            <a:schemeClr val="tx1"/>
          </a:solidFill>
          <a:latin typeface="+mn-lt"/>
          <a:ea typeface="+mn-ea"/>
          <a:cs typeface="+mn-cs"/>
          <a:sym typeface="Century Gothic"/>
        </a:defRPr>
      </a:lvl8pPr>
      <a:lvl9pPr algn="ctr" defTabSz="457200">
        <a:defRPr sz="2800">
          <a:solidFill>
            <a:schemeClr val="tx1"/>
          </a:solidFill>
          <a:latin typeface="+mn-lt"/>
          <a:ea typeface="+mn-ea"/>
          <a:cs typeface="+mn-cs"/>
          <a:sym typeface="Century Gothic"/>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rob.stoll@tangentyere.org.au" TargetMode="External"/><Relationship Id="rId7" Type="http://schemas.openxmlformats.org/officeDocument/2006/relationships/image" Target="../media/image8.jpeg"/><Relationship Id="rId2" Type="http://schemas.openxmlformats.org/officeDocument/2006/relationships/hyperlink" Target="mailto:Maree.Corbo@tangentyere.org.au" TargetMode="External"/><Relationship Id="rId1" Type="http://schemas.openxmlformats.org/officeDocument/2006/relationships/slideLayout" Target="../slideLayouts/slideLayout1.xml"/><Relationship Id="rId6" Type="http://schemas.openxmlformats.org/officeDocument/2006/relationships/image" Target="../media/image7.gif"/><Relationship Id="rId5" Type="http://schemas.openxmlformats.org/officeDocument/2006/relationships/image" Target="../media/image6.jpeg"/><Relationship Id="rId4" Type="http://schemas.openxmlformats.org/officeDocument/2006/relationships/hyperlink" Target="http://www.tangfamilyviolenceprevention.com.au/"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jpe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EEEE9"/>
            </a:gs>
            <a:gs pos="100000">
              <a:srgbClr val="C85C15"/>
            </a:gs>
          </a:gsLst>
          <a:lin ang="5400000" scaled="0"/>
        </a:gradFill>
        <a:effectLst/>
      </p:bgPr>
    </p:bg>
    <p:spTree>
      <p:nvGrpSpPr>
        <p:cNvPr id="1" name=""/>
        <p:cNvGrpSpPr/>
        <p:nvPr/>
      </p:nvGrpSpPr>
      <p:grpSpPr>
        <a:xfrm>
          <a:off x="0" y="0"/>
          <a:ext cx="0" cy="0"/>
          <a:chOff x="0" y="0"/>
          <a:chExt cx="0" cy="0"/>
        </a:xfrm>
      </p:grpSpPr>
      <p:sp>
        <p:nvSpPr>
          <p:cNvPr id="85" name="Shape 85"/>
          <p:cNvSpPr>
            <a:spLocks noGrp="1"/>
          </p:cNvSpPr>
          <p:nvPr>
            <p:ph type="title"/>
          </p:nvPr>
        </p:nvSpPr>
        <p:spPr>
          <a:xfrm>
            <a:off x="167808" y="3429000"/>
            <a:ext cx="10668190" cy="1080121"/>
          </a:xfrm>
          <a:prstGeom prst="rect">
            <a:avLst/>
          </a:prstGeom>
        </p:spPr>
        <p:txBody>
          <a:bodyPr lIns="38100" tIns="38100" rIns="38100" bIns="38100">
            <a:normAutofit fontScale="90000"/>
          </a:bodyPr>
          <a:lstStyle/>
          <a:p>
            <a:pPr lvl="0" defTabSz="301752">
              <a:defRPr sz="1800">
                <a:solidFill>
                  <a:srgbClr val="000000"/>
                </a:solidFill>
              </a:defRPr>
            </a:pPr>
            <a:r>
              <a:rPr lang="en-AU" sz="3600" b="1" dirty="0" smtClean="0">
                <a:solidFill>
                  <a:srgbClr val="EBEBEB"/>
                </a:solidFill>
              </a:rPr>
              <a:t/>
            </a:r>
            <a:br>
              <a:rPr lang="en-AU" sz="3600" b="1" dirty="0" smtClean="0">
                <a:solidFill>
                  <a:srgbClr val="EBEBEB"/>
                </a:solidFill>
              </a:rPr>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r>
              <a:rPr lang="en-AU" sz="3600" b="1" dirty="0" smtClean="0"/>
              <a:t/>
            </a:r>
            <a:br>
              <a:rPr lang="en-AU" sz="3600" b="1" dirty="0" smtClean="0"/>
            </a:br>
            <a:endParaRPr sz="3600" b="1" dirty="0"/>
          </a:p>
          <a:p>
            <a:pPr lvl="0" defTabSz="301752">
              <a:spcBef>
                <a:spcPts val="600"/>
              </a:spcBef>
              <a:defRPr sz="1800">
                <a:solidFill>
                  <a:srgbClr val="000000"/>
                </a:solidFill>
              </a:defRPr>
            </a:pPr>
            <a:r>
              <a:rPr lang="en-AU" sz="1500" b="1" cap="all" dirty="0" smtClean="0">
                <a:latin typeface="+mn-lt"/>
                <a:ea typeface="+mn-ea"/>
                <a:cs typeface="+mn-cs"/>
                <a:sym typeface="Helvetica"/>
              </a:rPr>
              <a:t/>
            </a:r>
            <a:br>
              <a:rPr lang="en-AU" sz="1500" b="1" cap="all" dirty="0" smtClean="0">
                <a:latin typeface="+mn-lt"/>
                <a:ea typeface="+mn-ea"/>
                <a:cs typeface="+mn-cs"/>
                <a:sym typeface="Helvetica"/>
              </a:rPr>
            </a:br>
            <a:r>
              <a:rPr sz="1500" b="1" cap="all" dirty="0">
                <a:latin typeface="+mn-lt"/>
                <a:ea typeface="+mn-ea"/>
                <a:cs typeface="+mn-cs"/>
                <a:sym typeface="Helvetica"/>
              </a:rPr>
              <a:t/>
            </a:r>
            <a:br>
              <a:rPr sz="1500" b="1" cap="all" dirty="0">
                <a:latin typeface="+mn-lt"/>
                <a:ea typeface="+mn-ea"/>
                <a:cs typeface="+mn-cs"/>
                <a:sym typeface="Helvetica"/>
              </a:rPr>
            </a:br>
            <a:r>
              <a:rPr sz="1500" b="1" cap="all" dirty="0">
                <a:latin typeface="+mn-lt"/>
                <a:ea typeface="+mn-ea"/>
                <a:cs typeface="+mn-cs"/>
                <a:sym typeface="Helvetica"/>
              </a:rPr>
              <a:t/>
            </a:r>
            <a:br>
              <a:rPr sz="1500" b="1" cap="all" dirty="0">
                <a:latin typeface="+mn-lt"/>
                <a:ea typeface="+mn-ea"/>
                <a:cs typeface="+mn-cs"/>
                <a:sym typeface="Helvetica"/>
              </a:rPr>
            </a:br>
            <a:r>
              <a:rPr sz="1500" b="1" cap="all" dirty="0">
                <a:latin typeface="+mn-lt"/>
                <a:ea typeface="+mn-ea"/>
                <a:cs typeface="+mn-cs"/>
                <a:sym typeface="Helvetica"/>
              </a:rPr>
              <a:t/>
            </a:r>
            <a:br>
              <a:rPr sz="1500" b="1" cap="all" dirty="0">
                <a:latin typeface="+mn-lt"/>
                <a:ea typeface="+mn-ea"/>
                <a:cs typeface="+mn-cs"/>
                <a:sym typeface="Helvetica"/>
              </a:rPr>
            </a:br>
            <a:endParaRPr sz="1500" b="1" cap="all" dirty="0">
              <a:latin typeface="+mn-lt"/>
              <a:ea typeface="+mn-ea"/>
              <a:cs typeface="+mn-cs"/>
              <a:sym typeface="Helvetica"/>
            </a:endParaRPr>
          </a:p>
        </p:txBody>
      </p:sp>
      <p:sp>
        <p:nvSpPr>
          <p:cNvPr id="86" name="Shape 86"/>
          <p:cNvSpPr>
            <a:spLocks noGrp="1"/>
          </p:cNvSpPr>
          <p:nvPr>
            <p:ph type="body" idx="1"/>
          </p:nvPr>
        </p:nvSpPr>
        <p:spPr>
          <a:xfrm>
            <a:off x="151729" y="4908574"/>
            <a:ext cx="6833942" cy="1472753"/>
          </a:xfrm>
          <a:prstGeom prst="rect">
            <a:avLst/>
          </a:prstGeom>
        </p:spPr>
        <p:txBody>
          <a:bodyPr>
            <a:normAutofit/>
          </a:bodyPr>
          <a:lstStyle/>
          <a:p>
            <a:pPr lvl="0" defTabSz="406908">
              <a:spcBef>
                <a:spcPts val="800"/>
              </a:spcBef>
              <a:defRPr sz="1800" cap="none">
                <a:solidFill>
                  <a:srgbClr val="000000"/>
                </a:solidFill>
              </a:defRPr>
            </a:pPr>
            <a:endParaRPr sz="1200" dirty="0">
              <a:solidFill>
                <a:srgbClr val="FFFFFF"/>
              </a:solidFill>
            </a:endParaRPr>
          </a:p>
          <a:p>
            <a:pPr lvl="0" defTabSz="406908">
              <a:spcBef>
                <a:spcPts val="800"/>
              </a:spcBef>
              <a:defRPr sz="1800" cap="none">
                <a:solidFill>
                  <a:srgbClr val="000000"/>
                </a:solidFill>
              </a:defRPr>
            </a:pPr>
            <a:r>
              <a:rPr lang="en-AU" sz="1200" smtClean="0">
                <a:solidFill>
                  <a:srgbClr val="FFFFFF"/>
                </a:solidFill>
                <a:hlinkClick r:id="rId2"/>
              </a:rPr>
              <a:t>maree.Corbo@tangentyere.org.au</a:t>
            </a:r>
            <a:r>
              <a:rPr lang="en-AU" sz="1200" smtClean="0">
                <a:solidFill>
                  <a:srgbClr val="FFFFFF"/>
                </a:solidFill>
              </a:rPr>
              <a:t> </a:t>
            </a:r>
            <a:r>
              <a:rPr lang="en-AU" sz="1200" dirty="0" smtClean="0">
                <a:solidFill>
                  <a:srgbClr val="FFFFFF"/>
                </a:solidFill>
              </a:rPr>
              <a:t>&amp; </a:t>
            </a:r>
            <a:r>
              <a:rPr lang="en-AU" sz="1200" dirty="0" smtClean="0">
                <a:solidFill>
                  <a:srgbClr val="FFFFFF"/>
                </a:solidFill>
                <a:hlinkClick r:id="rId3"/>
              </a:rPr>
              <a:t>rob.stoll@tangentyere.org.au</a:t>
            </a:r>
            <a:r>
              <a:rPr lang="en-AU" sz="1200" dirty="0" smtClean="0">
                <a:solidFill>
                  <a:srgbClr val="FFFFFF"/>
                </a:solidFill>
              </a:rPr>
              <a:t> </a:t>
            </a:r>
          </a:p>
          <a:p>
            <a:pPr lvl="0" defTabSz="406908">
              <a:spcBef>
                <a:spcPts val="800"/>
              </a:spcBef>
              <a:defRPr sz="1800" cap="none">
                <a:solidFill>
                  <a:srgbClr val="000000"/>
                </a:solidFill>
              </a:defRPr>
            </a:pPr>
            <a:r>
              <a:rPr lang="en-AU" sz="1200" dirty="0" smtClean="0">
                <a:solidFill>
                  <a:srgbClr val="FFFFFF"/>
                </a:solidFill>
                <a:hlinkClick r:id="rId4"/>
              </a:rPr>
              <a:t>www.tangfamilyviolenceprevention.com.au</a:t>
            </a:r>
            <a:r>
              <a:rPr lang="en-AU" sz="1200" dirty="0" smtClean="0">
                <a:solidFill>
                  <a:srgbClr val="FFFFFF"/>
                </a:solidFill>
              </a:rPr>
              <a:t> </a:t>
            </a:r>
          </a:p>
          <a:p>
            <a:pPr lvl="0" defTabSz="406908">
              <a:spcBef>
                <a:spcPts val="800"/>
              </a:spcBef>
              <a:defRPr sz="1800" cap="none">
                <a:solidFill>
                  <a:srgbClr val="000000"/>
                </a:solidFill>
              </a:defRPr>
            </a:pPr>
            <a:r>
              <a:rPr lang="en-AU" sz="1200" cap="all" dirty="0" smtClean="0">
                <a:solidFill>
                  <a:srgbClr val="FFFFFF"/>
                </a:solidFill>
              </a:rPr>
              <a:t>Phone: 08 8952 1430</a:t>
            </a:r>
          </a:p>
          <a:p>
            <a:pPr lvl="0" defTabSz="406908">
              <a:spcBef>
                <a:spcPts val="800"/>
              </a:spcBef>
              <a:defRPr sz="1800" cap="none">
                <a:solidFill>
                  <a:srgbClr val="000000"/>
                </a:solidFill>
              </a:defRPr>
            </a:pPr>
            <a:endParaRPr sz="1200" cap="all" dirty="0">
              <a:solidFill>
                <a:srgbClr val="FFFFFF"/>
              </a:solidFill>
            </a:endParaRPr>
          </a:p>
        </p:txBody>
      </p:sp>
      <p:pic>
        <p:nvPicPr>
          <p:cNvPr id="88" name="image1.jpeg"/>
          <p:cNvPicPr/>
          <p:nvPr/>
        </p:nvPicPr>
        <p:blipFill>
          <a:blip r:embed="rId5" cstate="email">
            <a:extLst>
              <a:ext uri="{28A0092B-C50C-407E-A947-70E740481C1C}">
                <a14:useLocalDpi xmlns:a14="http://schemas.microsoft.com/office/drawing/2010/main"/>
              </a:ext>
            </a:extLst>
          </a:blip>
          <a:stretch>
            <a:fillRect/>
          </a:stretch>
        </p:blipFill>
        <p:spPr>
          <a:xfrm>
            <a:off x="-1043" y="1294632"/>
            <a:ext cx="12194086" cy="2134368"/>
          </a:xfrm>
          <a:prstGeom prst="rect">
            <a:avLst/>
          </a:prstGeom>
          <a:ln w="12700">
            <a:miter lim="400000"/>
          </a:ln>
        </p:spPr>
      </p:pic>
      <p:pic>
        <p:nvPicPr>
          <p:cNvPr id="89" name="image1.gif"/>
          <p:cNvPicPr/>
          <p:nvPr/>
        </p:nvPicPr>
        <p:blipFill>
          <a:blip r:embed="rId6" cstate="print">
            <a:extLst/>
          </a:blip>
          <a:stretch>
            <a:fillRect/>
          </a:stretch>
        </p:blipFill>
        <p:spPr>
          <a:xfrm>
            <a:off x="8040216" y="5733256"/>
            <a:ext cx="1639814" cy="861422"/>
          </a:xfrm>
          <a:prstGeom prst="rect">
            <a:avLst/>
          </a:prstGeom>
          <a:ln w="12700">
            <a:miter lim="400000"/>
          </a:ln>
        </p:spPr>
      </p:pic>
      <p:sp>
        <p:nvSpPr>
          <p:cNvPr id="7" name="Rectangle 6"/>
          <p:cNvSpPr/>
          <p:nvPr/>
        </p:nvSpPr>
        <p:spPr>
          <a:xfrm>
            <a:off x="191344" y="3982998"/>
            <a:ext cx="11737304" cy="584775"/>
          </a:xfrm>
          <a:prstGeom prst="rect">
            <a:avLst/>
          </a:prstGeom>
        </p:spPr>
        <p:txBody>
          <a:bodyPr wrap="square">
            <a:spAutoFit/>
          </a:bodyPr>
          <a:lstStyle/>
          <a:p>
            <a:pPr algn="ctr"/>
            <a:r>
              <a:rPr lang="en-AU" sz="3200" b="1" dirty="0" smtClean="0">
                <a:solidFill>
                  <a:srgbClr val="EBEBEB"/>
                </a:solidFill>
              </a:rPr>
              <a:t>Tangentyere Family Violence Prevention Program</a:t>
            </a:r>
            <a:endParaRPr lang="en-AU" sz="3200" dirty="0"/>
          </a:p>
        </p:txBody>
      </p:sp>
      <p:pic>
        <p:nvPicPr>
          <p:cNvPr id="1026" name="Picture 2" descr="C:\Users\eliza.arbaci\Desktop\Logo white background created 17.7.17 color for printer (1).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0128448" y="5013176"/>
            <a:ext cx="1584176" cy="1583102"/>
          </a:xfrm>
          <a:prstGeom prst="rect">
            <a:avLst/>
          </a:prstGeom>
          <a:noFill/>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EEEE9"/>
            </a:gs>
            <a:gs pos="100000">
              <a:srgbClr val="C85C15"/>
            </a:gs>
          </a:gsLst>
          <a:lin ang="5400000" scaled="0"/>
        </a:gradFill>
        <a:effectLst/>
      </p:bgPr>
    </p:bg>
    <p:spTree>
      <p:nvGrpSpPr>
        <p:cNvPr id="1" name=""/>
        <p:cNvGrpSpPr/>
        <p:nvPr/>
      </p:nvGrpSpPr>
      <p:grpSpPr>
        <a:xfrm>
          <a:off x="0" y="0"/>
          <a:ext cx="0" cy="0"/>
          <a:chOff x="0" y="0"/>
          <a:chExt cx="0" cy="0"/>
        </a:xfrm>
      </p:grpSpPr>
      <p:sp>
        <p:nvSpPr>
          <p:cNvPr id="102" name="Shape 102"/>
          <p:cNvSpPr>
            <a:spLocks noGrp="1"/>
          </p:cNvSpPr>
          <p:nvPr>
            <p:ph type="title"/>
          </p:nvPr>
        </p:nvSpPr>
        <p:spPr>
          <a:xfrm>
            <a:off x="646110" y="452719"/>
            <a:ext cx="9482338" cy="1248090"/>
          </a:xfrm>
          <a:prstGeom prst="rect">
            <a:avLst/>
          </a:prstGeom>
        </p:spPr>
        <p:txBody>
          <a:bodyPr lIns="0" tIns="0" rIns="0" bIns="0">
            <a:normAutofit fontScale="90000"/>
          </a:bodyPr>
          <a:lstStyle>
            <a:lvl1pPr>
              <a:defRPr b="1">
                <a:solidFill>
                  <a:srgbClr val="C85C15"/>
                </a:solidFill>
              </a:defRPr>
            </a:lvl1pPr>
          </a:lstStyle>
          <a:p>
            <a:pPr lvl="0">
              <a:defRPr sz="1800" b="0">
                <a:solidFill>
                  <a:srgbClr val="000000"/>
                </a:solidFill>
              </a:defRPr>
            </a:pPr>
            <a:r>
              <a:rPr lang="en-AU" sz="4200" b="1" dirty="0" smtClean="0">
                <a:solidFill>
                  <a:srgbClr val="C85C15"/>
                </a:solidFill>
              </a:rPr>
              <a:t>Mums Can, Dads Can Training</a:t>
            </a:r>
            <a:br>
              <a:rPr lang="en-AU" sz="4200" b="1" dirty="0" smtClean="0">
                <a:solidFill>
                  <a:srgbClr val="C85C15"/>
                </a:solidFill>
              </a:rPr>
            </a:br>
            <a:endParaRPr sz="4200" b="1" dirty="0">
              <a:solidFill>
                <a:srgbClr val="C85C15"/>
              </a:solidFill>
            </a:endParaRPr>
          </a:p>
        </p:txBody>
      </p:sp>
      <p:sp>
        <p:nvSpPr>
          <p:cNvPr id="104" name="Shape 104"/>
          <p:cNvSpPr>
            <a:spLocks noGrp="1"/>
          </p:cNvSpPr>
          <p:nvPr>
            <p:ph type="sldNum" sz="quarter" idx="2"/>
          </p:nvPr>
        </p:nvSpPr>
        <p:spPr>
          <a:xfrm>
            <a:off x="10352540" y="540175"/>
            <a:ext cx="838201" cy="523241"/>
          </a:xfrm>
          <a:prstGeom prst="rect">
            <a:avLst/>
          </a:prstGeom>
          <a:extLst>
            <a:ext uri="{C572A759-6A51-4108-AA02-DFA0A04FC94B}">
              <ma14:wrappingTextBoxFlag xmlns="" xmlns:ma14="http://schemas.microsoft.com/office/mac/drawingml/2011/main" val="1"/>
            </a:ext>
          </a:extLst>
        </p:spPr>
        <p:txBody>
          <a:bodyPr lIns="0" tIns="0" rIns="0" bIns="0">
            <a:normAutofit/>
          </a:bodyPr>
          <a:lstStyle>
            <a:lvl1pPr defTabSz="443484">
              <a:defRPr sz="2716"/>
            </a:lvl1pPr>
          </a:lstStyle>
          <a:p>
            <a:pPr>
              <a:defRPr sz="1800">
                <a:solidFill>
                  <a:srgbClr val="000000"/>
                </a:solidFill>
              </a:defRPr>
            </a:pPr>
            <a:fld id="{86CB4B4D-7CA3-9044-876B-883B54F8677D}" type="slidenum">
              <a:rPr sz="1800">
                <a:solidFill>
                  <a:srgbClr val="000000"/>
                </a:solidFill>
              </a:rPr>
              <a:pPr>
                <a:defRPr sz="1800">
                  <a:solidFill>
                    <a:srgbClr val="000000"/>
                  </a:solidFill>
                </a:defRPr>
              </a:pPr>
              <a:t>10</a:t>
            </a:fld>
            <a:endParaRPr sz="1800">
              <a:solidFill>
                <a:srgbClr val="000000"/>
              </a:solidFill>
            </a:endParaRPr>
          </a:p>
        </p:txBody>
      </p:sp>
      <p:pic>
        <p:nvPicPr>
          <p:cNvPr id="8" name="Picture 7"/>
          <p:cNvPicPr>
            <a:picLocks noChangeAspect="1"/>
          </p:cNvPicPr>
          <p:nvPr/>
        </p:nvPicPr>
        <p:blipFill rotWithShape="1">
          <a:blip r:embed="rId2" cstate="email">
            <a:extLst>
              <a:ext uri="{28A0092B-C50C-407E-A947-70E740481C1C}">
                <a14:useLocalDpi xmlns:a14="http://schemas.microsoft.com/office/drawing/2010/main"/>
              </a:ext>
            </a:extLst>
          </a:blip>
          <a:srcRect b="27600"/>
          <a:stretch/>
        </p:blipFill>
        <p:spPr>
          <a:xfrm>
            <a:off x="191343" y="1196752"/>
            <a:ext cx="5868069" cy="4248472"/>
          </a:xfrm>
          <a:prstGeom prst="rect">
            <a:avLst/>
          </a:prstGeom>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t="3014"/>
          <a:stretch/>
        </p:blipFill>
        <p:spPr>
          <a:xfrm>
            <a:off x="6319638" y="1196752"/>
            <a:ext cx="5840670" cy="4248472"/>
          </a:xfrm>
          <a:prstGeom prst="rect">
            <a:avLst/>
          </a:prstGeom>
        </p:spPr>
      </p:pic>
      <p:sp>
        <p:nvSpPr>
          <p:cNvPr id="10" name="TextBox 9"/>
          <p:cNvSpPr txBox="1"/>
          <p:nvPr/>
        </p:nvSpPr>
        <p:spPr>
          <a:xfrm>
            <a:off x="556784" y="5589240"/>
            <a:ext cx="5137185" cy="40010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ctr" defTabSz="457200" rtl="0" fontAlgn="auto" latinLnBrk="1" hangingPunct="0">
              <a:lnSpc>
                <a:spcPct val="100000"/>
              </a:lnSpc>
              <a:spcBef>
                <a:spcPts val="0"/>
              </a:spcBef>
              <a:spcAft>
                <a:spcPts val="0"/>
              </a:spcAft>
              <a:buClrTx/>
              <a:buSzTx/>
              <a:buFontTx/>
              <a:buNone/>
              <a:tabLst/>
            </a:pPr>
            <a:r>
              <a:rPr kumimoji="0" lang="en-AU" sz="2000" b="0" i="0" u="none" strike="noStrike" cap="none" spc="0" normalizeH="0" baseline="0" dirty="0" smtClean="0">
                <a:ln>
                  <a:noFill/>
                </a:ln>
                <a:solidFill>
                  <a:schemeClr val="tx1"/>
                </a:solidFill>
                <a:effectLst/>
                <a:uFillTx/>
                <a:latin typeface="+mn-lt"/>
                <a:ea typeface="+mn-ea"/>
                <a:cs typeface="+mn-cs"/>
                <a:sym typeface="Helvetica"/>
              </a:rPr>
              <a:t>Training at </a:t>
            </a:r>
            <a:r>
              <a:rPr kumimoji="0" lang="en-AU" sz="2000" b="0" i="0" u="none" strike="noStrike" cap="none" spc="0" normalizeH="0" baseline="0" dirty="0" err="1" smtClean="0">
                <a:ln>
                  <a:noFill/>
                </a:ln>
                <a:solidFill>
                  <a:schemeClr val="tx1"/>
                </a:solidFill>
                <a:effectLst/>
                <a:uFillTx/>
                <a:latin typeface="+mn-lt"/>
                <a:ea typeface="+mn-ea"/>
                <a:cs typeface="+mn-cs"/>
                <a:sym typeface="Helvetica"/>
              </a:rPr>
              <a:t>Anthepe</a:t>
            </a:r>
            <a:r>
              <a:rPr kumimoji="0" lang="en-AU" sz="2000" b="0" i="0" u="none" strike="noStrike" cap="none" spc="0" normalizeH="0" baseline="0" dirty="0" smtClean="0">
                <a:ln>
                  <a:noFill/>
                </a:ln>
                <a:solidFill>
                  <a:schemeClr val="tx1"/>
                </a:solidFill>
                <a:effectLst/>
                <a:uFillTx/>
                <a:latin typeface="+mn-lt"/>
                <a:ea typeface="+mn-ea"/>
                <a:cs typeface="+mn-cs"/>
                <a:sym typeface="Helvetica"/>
              </a:rPr>
              <a:t> Camp</a:t>
            </a:r>
            <a:endParaRPr kumimoji="0" lang="en-AU" sz="2000" b="0" i="0" u="none" strike="noStrike" cap="none" spc="0" normalizeH="0" baseline="0" dirty="0">
              <a:ln>
                <a:noFill/>
              </a:ln>
              <a:solidFill>
                <a:schemeClr val="tx1"/>
              </a:solidFill>
              <a:effectLst/>
              <a:uFillTx/>
              <a:latin typeface="+mn-lt"/>
              <a:ea typeface="+mn-ea"/>
              <a:cs typeface="+mn-cs"/>
              <a:sym typeface="Helvetica"/>
            </a:endParaRPr>
          </a:p>
        </p:txBody>
      </p:sp>
      <p:sp>
        <p:nvSpPr>
          <p:cNvPr id="11" name="TextBox 10"/>
          <p:cNvSpPr txBox="1"/>
          <p:nvPr/>
        </p:nvSpPr>
        <p:spPr>
          <a:xfrm>
            <a:off x="6456040" y="5541587"/>
            <a:ext cx="5704268" cy="40010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ctr" defTabSz="457200" rtl="0" fontAlgn="auto" latinLnBrk="1" hangingPunct="0">
              <a:lnSpc>
                <a:spcPct val="100000"/>
              </a:lnSpc>
              <a:spcBef>
                <a:spcPts val="0"/>
              </a:spcBef>
              <a:spcAft>
                <a:spcPts val="0"/>
              </a:spcAft>
              <a:buClrTx/>
              <a:buSzTx/>
              <a:buFontTx/>
              <a:buNone/>
              <a:tabLst/>
            </a:pPr>
            <a:r>
              <a:rPr kumimoji="0" lang="en-AU" sz="2000" b="0" i="0" u="none" strike="noStrike" cap="none" spc="0" normalizeH="0" baseline="0" dirty="0" smtClean="0">
                <a:ln>
                  <a:noFill/>
                </a:ln>
                <a:solidFill>
                  <a:schemeClr val="tx1"/>
                </a:solidFill>
                <a:effectLst/>
                <a:uFillTx/>
                <a:latin typeface="+mn-lt"/>
                <a:ea typeface="+mn-ea"/>
                <a:cs typeface="+mn-cs"/>
                <a:sym typeface="Helvetica"/>
              </a:rPr>
              <a:t>Training at with the Men’s Four Corners Group</a:t>
            </a:r>
            <a:endParaRPr kumimoji="0" lang="en-AU" sz="2000" b="0" i="0" u="none" strike="noStrike" cap="none" spc="0" normalizeH="0" baseline="0" dirty="0">
              <a:ln>
                <a:noFill/>
              </a:ln>
              <a:solidFill>
                <a:schemeClr val="tx1"/>
              </a:solidFill>
              <a:effectLst/>
              <a:uFillTx/>
              <a:latin typeface="+mn-lt"/>
              <a:ea typeface="+mn-ea"/>
              <a:cs typeface="+mn-cs"/>
              <a:sym typeface="Helvetica"/>
            </a:endParaRPr>
          </a:p>
        </p:txBody>
      </p:sp>
    </p:spTree>
    <p:extLst>
      <p:ext uri="{BB962C8B-B14F-4D97-AF65-F5344CB8AC3E}">
        <p14:creationId xmlns:p14="http://schemas.microsoft.com/office/powerpoint/2010/main" val="2353358235"/>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EEEE9"/>
            </a:gs>
            <a:gs pos="100000">
              <a:srgbClr val="C85C15"/>
            </a:gs>
          </a:gsLst>
          <a:lin ang="5400000" scaled="0"/>
        </a:gradFill>
        <a:effectLst/>
      </p:bgPr>
    </p:bg>
    <p:spTree>
      <p:nvGrpSpPr>
        <p:cNvPr id="1" name=""/>
        <p:cNvGrpSpPr/>
        <p:nvPr/>
      </p:nvGrpSpPr>
      <p:grpSpPr>
        <a:xfrm>
          <a:off x="0" y="0"/>
          <a:ext cx="0" cy="0"/>
          <a:chOff x="0" y="0"/>
          <a:chExt cx="0" cy="0"/>
        </a:xfrm>
      </p:grpSpPr>
      <p:sp>
        <p:nvSpPr>
          <p:cNvPr id="109" name="Shape 109"/>
          <p:cNvSpPr>
            <a:spLocks noGrp="1"/>
          </p:cNvSpPr>
          <p:nvPr>
            <p:ph type="sldNum" sz="quarter" idx="2"/>
          </p:nvPr>
        </p:nvSpPr>
        <p:spPr>
          <a:xfrm>
            <a:off x="10352540" y="540175"/>
            <a:ext cx="838201" cy="523241"/>
          </a:xfrm>
          <a:prstGeom prst="rect">
            <a:avLst/>
          </a:prstGeom>
          <a:extLst>
            <a:ext uri="{C572A759-6A51-4108-AA02-DFA0A04FC94B}">
              <ma14:wrappingTextBoxFlag xmlns="" xmlns:ma14="http://schemas.microsoft.com/office/mac/drawingml/2011/main" val="1"/>
            </a:ext>
          </a:extLst>
        </p:spPr>
        <p:txBody>
          <a:bodyPr lIns="0" tIns="0" rIns="0" bIns="0">
            <a:normAutofit/>
          </a:bodyPr>
          <a:lstStyle>
            <a:lvl1pPr defTabSz="443484">
              <a:defRPr sz="2716"/>
            </a:lvl1pPr>
          </a:lstStyle>
          <a:p>
            <a:pPr lvl="0">
              <a:defRPr sz="1800">
                <a:solidFill>
                  <a:srgbClr val="000000"/>
                </a:solidFill>
              </a:defRPr>
            </a:pPr>
            <a:fld id="{86CB4B4D-7CA3-9044-876B-883B54F8677D}" type="slidenum">
              <a:rPr sz="2716">
                <a:solidFill>
                  <a:srgbClr val="FFFFFF"/>
                </a:solidFill>
              </a:rPr>
              <a:pPr lvl="0">
                <a:defRPr sz="1800">
                  <a:solidFill>
                    <a:srgbClr val="000000"/>
                  </a:solidFill>
                </a:defRPr>
              </a:pPr>
              <a:t>11</a:t>
            </a:fld>
            <a:endParaRPr sz="2716">
              <a:solidFill>
                <a:srgbClr val="FFFFFF"/>
              </a:solidFill>
            </a:endParaRPr>
          </a:p>
        </p:txBody>
      </p:sp>
      <p:sp>
        <p:nvSpPr>
          <p:cNvPr id="3" name="Title 2"/>
          <p:cNvSpPr>
            <a:spLocks noGrp="1"/>
          </p:cNvSpPr>
          <p:nvPr>
            <p:ph type="title"/>
          </p:nvPr>
        </p:nvSpPr>
        <p:spPr/>
        <p:txBody>
          <a:bodyPr/>
          <a:lstStyle/>
          <a:p>
            <a:r>
              <a:rPr lang="en-US" dirty="0" smtClean="0">
                <a:solidFill>
                  <a:schemeClr val="accent2"/>
                </a:solidFill>
              </a:rPr>
              <a:t>Social Media Reach 135.2K</a:t>
            </a:r>
            <a:br>
              <a:rPr lang="en-US" dirty="0" smtClean="0">
                <a:solidFill>
                  <a:schemeClr val="accent2"/>
                </a:solidFill>
              </a:rPr>
            </a:br>
            <a:r>
              <a:rPr lang="en-US" dirty="0" smtClean="0">
                <a:solidFill>
                  <a:schemeClr val="accent2"/>
                </a:solidFill>
              </a:rPr>
              <a:t>(132, 000)</a:t>
            </a:r>
            <a:endParaRPr lang="en-AU" dirty="0">
              <a:solidFill>
                <a:schemeClr val="accent2"/>
              </a:solidFill>
            </a:endParaRPr>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t="3633" b="54918"/>
          <a:stretch/>
        </p:blipFill>
        <p:spPr>
          <a:xfrm>
            <a:off x="3615534" y="1052737"/>
            <a:ext cx="6813607" cy="5805264"/>
          </a:xfrm>
          <a:prstGeom prst="rect">
            <a:avLst/>
          </a:prstGeom>
        </p:spPr>
      </p:pic>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EEEE9"/>
            </a:gs>
            <a:gs pos="100000">
              <a:srgbClr val="C85C15"/>
            </a:gs>
          </a:gsLst>
          <a:lin ang="5400000" scaled="0"/>
        </a:gradFill>
        <a:effectLst/>
      </p:bgPr>
    </p:bg>
    <p:spTree>
      <p:nvGrpSpPr>
        <p:cNvPr id="1" name=""/>
        <p:cNvGrpSpPr/>
        <p:nvPr/>
      </p:nvGrpSpPr>
      <p:grpSpPr>
        <a:xfrm>
          <a:off x="0" y="0"/>
          <a:ext cx="0" cy="0"/>
          <a:chOff x="0" y="0"/>
          <a:chExt cx="0" cy="0"/>
        </a:xfrm>
      </p:grpSpPr>
      <p:sp>
        <p:nvSpPr>
          <p:cNvPr id="109" name="Shape 109"/>
          <p:cNvSpPr>
            <a:spLocks noGrp="1"/>
          </p:cNvSpPr>
          <p:nvPr>
            <p:ph type="sldNum" sz="quarter" idx="2"/>
          </p:nvPr>
        </p:nvSpPr>
        <p:spPr>
          <a:xfrm>
            <a:off x="10352540" y="540175"/>
            <a:ext cx="838201" cy="523241"/>
          </a:xfrm>
          <a:prstGeom prst="rect">
            <a:avLst/>
          </a:prstGeom>
          <a:extLst>
            <a:ext uri="{C572A759-6A51-4108-AA02-DFA0A04FC94B}">
              <ma14:wrappingTextBoxFlag xmlns="" xmlns:ma14="http://schemas.microsoft.com/office/mac/drawingml/2011/main" val="1"/>
            </a:ext>
          </a:extLst>
        </p:spPr>
        <p:txBody>
          <a:bodyPr lIns="0" tIns="0" rIns="0" bIns="0">
            <a:normAutofit/>
          </a:bodyPr>
          <a:lstStyle>
            <a:lvl1pPr defTabSz="443484">
              <a:defRPr sz="2716"/>
            </a:lvl1pPr>
          </a:lstStyle>
          <a:p>
            <a:pPr>
              <a:defRPr sz="1800">
                <a:solidFill>
                  <a:srgbClr val="000000"/>
                </a:solidFill>
              </a:defRPr>
            </a:pPr>
            <a:fld id="{86CB4B4D-7CA3-9044-876B-883B54F8677D}" type="slidenum">
              <a:rPr/>
              <a:pPr>
                <a:defRPr sz="1800">
                  <a:solidFill>
                    <a:srgbClr val="000000"/>
                  </a:solidFill>
                </a:defRPr>
              </a:pPr>
              <a:t>12</a:t>
            </a:fld>
            <a:endParaRPr/>
          </a:p>
        </p:txBody>
      </p:sp>
      <p:sp>
        <p:nvSpPr>
          <p:cNvPr id="3" name="Title 2"/>
          <p:cNvSpPr>
            <a:spLocks noGrp="1"/>
          </p:cNvSpPr>
          <p:nvPr>
            <p:ph type="title"/>
          </p:nvPr>
        </p:nvSpPr>
        <p:spPr/>
        <p:txBody>
          <a:bodyPr/>
          <a:lstStyle/>
          <a:p>
            <a:r>
              <a:rPr lang="en-US" dirty="0" smtClean="0">
                <a:solidFill>
                  <a:schemeClr val="accent2"/>
                </a:solidFill>
              </a:rPr>
              <a:t>Social Media Reach for October</a:t>
            </a:r>
            <a:br>
              <a:rPr lang="en-US" dirty="0" smtClean="0">
                <a:solidFill>
                  <a:schemeClr val="accent2"/>
                </a:solidFill>
              </a:rPr>
            </a:br>
            <a:r>
              <a:rPr lang="en-US" dirty="0" smtClean="0">
                <a:solidFill>
                  <a:schemeClr val="accent2"/>
                </a:solidFill>
              </a:rPr>
              <a:t/>
            </a:r>
            <a:br>
              <a:rPr lang="en-US" dirty="0" smtClean="0">
                <a:solidFill>
                  <a:schemeClr val="accent2"/>
                </a:solidFill>
              </a:rPr>
            </a:br>
            <a:endParaRPr lang="en-AU" dirty="0">
              <a:solidFill>
                <a:schemeClr val="accent2"/>
              </a:solidFill>
            </a:endParaRPr>
          </a:p>
        </p:txBody>
      </p:sp>
      <p:pic>
        <p:nvPicPr>
          <p:cNvPr id="2" name="Picture 4" descr="image00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l="17143" r="19294"/>
          <a:stretch/>
        </p:blipFill>
        <p:spPr bwMode="auto">
          <a:xfrm>
            <a:off x="839416" y="1264033"/>
            <a:ext cx="8013995" cy="5484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4969666"/>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EEEE9"/>
            </a:gs>
            <a:gs pos="100000">
              <a:srgbClr val="C85C15"/>
            </a:gs>
          </a:gsLst>
          <a:lin ang="5400000" scaled="0"/>
        </a:gradFill>
        <a:effectLst/>
      </p:bgPr>
    </p:bg>
    <p:spTree>
      <p:nvGrpSpPr>
        <p:cNvPr id="1" name=""/>
        <p:cNvGrpSpPr/>
        <p:nvPr/>
      </p:nvGrpSpPr>
      <p:grpSpPr>
        <a:xfrm>
          <a:off x="0" y="0"/>
          <a:ext cx="0" cy="0"/>
          <a:chOff x="0" y="0"/>
          <a:chExt cx="0" cy="0"/>
        </a:xfrm>
      </p:grpSpPr>
      <p:sp>
        <p:nvSpPr>
          <p:cNvPr id="102" name="Shape 102"/>
          <p:cNvSpPr>
            <a:spLocks noGrp="1"/>
          </p:cNvSpPr>
          <p:nvPr>
            <p:ph type="title"/>
          </p:nvPr>
        </p:nvSpPr>
        <p:spPr>
          <a:xfrm>
            <a:off x="646110" y="452719"/>
            <a:ext cx="9404724" cy="1248090"/>
          </a:xfrm>
          <a:prstGeom prst="rect">
            <a:avLst/>
          </a:prstGeom>
        </p:spPr>
        <p:txBody>
          <a:bodyPr lIns="0" tIns="0" rIns="0" bIns="0">
            <a:normAutofit fontScale="90000"/>
          </a:bodyPr>
          <a:lstStyle>
            <a:lvl1pPr>
              <a:defRPr b="1">
                <a:solidFill>
                  <a:srgbClr val="C85C15"/>
                </a:solidFill>
              </a:defRPr>
            </a:lvl1pPr>
          </a:lstStyle>
          <a:p>
            <a:pPr lvl="0">
              <a:defRPr sz="1800" b="0">
                <a:solidFill>
                  <a:srgbClr val="000000"/>
                </a:solidFill>
              </a:defRPr>
            </a:pPr>
            <a:r>
              <a:rPr lang="en-AU" sz="4200" b="1" dirty="0" smtClean="0">
                <a:solidFill>
                  <a:srgbClr val="C85C15"/>
                </a:solidFill>
              </a:rPr>
              <a:t>Tangentyere Family Violence Prevention Program</a:t>
            </a:r>
            <a:endParaRPr sz="4200" b="1" dirty="0">
              <a:solidFill>
                <a:srgbClr val="C85C15"/>
              </a:solidFill>
            </a:endParaRPr>
          </a:p>
        </p:txBody>
      </p:sp>
      <p:sp>
        <p:nvSpPr>
          <p:cNvPr id="103" name="Shape 103"/>
          <p:cNvSpPr>
            <a:spLocks noGrp="1"/>
          </p:cNvSpPr>
          <p:nvPr>
            <p:ph type="body" idx="1"/>
          </p:nvPr>
        </p:nvSpPr>
        <p:spPr>
          <a:xfrm>
            <a:off x="551384" y="1700807"/>
            <a:ext cx="10802509" cy="5760641"/>
          </a:xfrm>
          <a:prstGeom prst="rect">
            <a:avLst/>
          </a:prstGeom>
        </p:spPr>
        <p:txBody>
          <a:bodyPr>
            <a:normAutofit/>
          </a:bodyPr>
          <a:lstStyle/>
          <a:p>
            <a:pPr marL="0" lvl="0" indent="0" algn="l" defTabSz="283463">
              <a:spcBef>
                <a:spcPts val="600"/>
              </a:spcBef>
              <a:buSzTx/>
              <a:buNone/>
              <a:defRPr sz="1800">
                <a:solidFill>
                  <a:srgbClr val="000000"/>
                </a:solidFill>
              </a:defRPr>
            </a:pPr>
            <a:r>
              <a:rPr lang="en-AU" sz="4000" b="1" dirty="0" smtClean="0">
                <a:solidFill>
                  <a:schemeClr val="tx1"/>
                </a:solidFill>
              </a:rPr>
              <a:t>“We open up the windows and the doors and let the violence out” </a:t>
            </a:r>
          </a:p>
          <a:p>
            <a:pPr marL="0" lvl="0" indent="0" algn="r" defTabSz="283463">
              <a:spcBef>
                <a:spcPts val="600"/>
              </a:spcBef>
              <a:buSzTx/>
              <a:buNone/>
              <a:defRPr sz="1800">
                <a:solidFill>
                  <a:srgbClr val="000000"/>
                </a:solidFill>
              </a:defRPr>
            </a:pPr>
            <a:r>
              <a:rPr lang="en-AU" sz="2400" b="1" dirty="0" smtClean="0">
                <a:solidFill>
                  <a:schemeClr val="tx1"/>
                </a:solidFill>
              </a:rPr>
              <a:t>Tangentyere Women’s Family Safety Group</a:t>
            </a:r>
          </a:p>
        </p:txBody>
      </p:sp>
      <p:sp>
        <p:nvSpPr>
          <p:cNvPr id="104" name="Shape 104"/>
          <p:cNvSpPr>
            <a:spLocks noGrp="1"/>
          </p:cNvSpPr>
          <p:nvPr>
            <p:ph type="sldNum" sz="quarter" idx="2"/>
          </p:nvPr>
        </p:nvSpPr>
        <p:spPr>
          <a:xfrm>
            <a:off x="10352540" y="540175"/>
            <a:ext cx="838201" cy="523241"/>
          </a:xfrm>
          <a:prstGeom prst="rect">
            <a:avLst/>
          </a:prstGeom>
          <a:extLst>
            <a:ext uri="{C572A759-6A51-4108-AA02-DFA0A04FC94B}">
              <ma14:wrappingTextBoxFlag xmlns="" xmlns:ma14="http://schemas.microsoft.com/office/mac/drawingml/2011/main" val="1"/>
            </a:ext>
          </a:extLst>
        </p:spPr>
        <p:txBody>
          <a:bodyPr lIns="0" tIns="0" rIns="0" bIns="0">
            <a:normAutofit/>
          </a:bodyPr>
          <a:lstStyle>
            <a:lvl1pPr defTabSz="443484">
              <a:defRPr sz="2716"/>
            </a:lvl1pPr>
          </a:lstStyle>
          <a:p>
            <a:pPr lvl="0">
              <a:defRPr sz="1800">
                <a:solidFill>
                  <a:srgbClr val="000000"/>
                </a:solidFill>
              </a:defRPr>
            </a:pPr>
            <a:fld id="{86CB4B4D-7CA3-9044-876B-883B54F8677D}" type="slidenum">
              <a:rPr sz="2716" smtClean="0">
                <a:solidFill>
                  <a:srgbClr val="FFFFFF"/>
                </a:solidFill>
              </a:rPr>
              <a:pPr lvl="0">
                <a:defRPr sz="1800">
                  <a:solidFill>
                    <a:srgbClr val="000000"/>
                  </a:solidFill>
                </a:defRPr>
              </a:pPr>
              <a:t>2</a:t>
            </a:fld>
            <a:endParaRPr sz="2716">
              <a:solidFill>
                <a:srgbClr val="FFFFFF"/>
              </a:solidFill>
            </a:endParaRPr>
          </a:p>
        </p:txBody>
      </p:sp>
      <p:pic>
        <p:nvPicPr>
          <p:cNvPr id="6" name="Content Placeholder 4" descr="384-DSC_9997.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43672" y="3585090"/>
            <a:ext cx="5688632" cy="3024336"/>
          </a:xfrm>
          <a:prstGeom prst="rect">
            <a:avLst/>
          </a:prstGeom>
          <a:ln w="12700">
            <a:miter lim="400000"/>
          </a:ln>
          <a:extLst>
            <a:ext uri="{C572A759-6A51-4108-AA02-DFA0A04FC94B}">
              <ma14:wrappingTextBoxFlag xmlns="" xmlns:ma14="http://schemas.microsoft.com/office/mac/drawingml/2011/main" val="1"/>
            </a:ext>
          </a:extLst>
        </p:spPr>
      </p:pic>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EEEE9"/>
            </a:gs>
            <a:gs pos="100000">
              <a:srgbClr val="C85C15"/>
            </a:gs>
          </a:gsLst>
          <a:lin ang="5400000" scaled="0"/>
        </a:gradFill>
        <a:effectLst/>
      </p:bgPr>
    </p:bg>
    <p:spTree>
      <p:nvGrpSpPr>
        <p:cNvPr id="1" name=""/>
        <p:cNvGrpSpPr/>
        <p:nvPr/>
      </p:nvGrpSpPr>
      <p:grpSpPr>
        <a:xfrm>
          <a:off x="0" y="0"/>
          <a:ext cx="0" cy="0"/>
          <a:chOff x="0" y="0"/>
          <a:chExt cx="0" cy="0"/>
        </a:xfrm>
      </p:grpSpPr>
      <p:sp>
        <p:nvSpPr>
          <p:cNvPr id="102" name="Shape 102"/>
          <p:cNvSpPr>
            <a:spLocks noGrp="1"/>
          </p:cNvSpPr>
          <p:nvPr>
            <p:ph type="title"/>
          </p:nvPr>
        </p:nvSpPr>
        <p:spPr>
          <a:xfrm>
            <a:off x="646110" y="452719"/>
            <a:ext cx="9404724" cy="1248090"/>
          </a:xfrm>
          <a:prstGeom prst="rect">
            <a:avLst/>
          </a:prstGeom>
        </p:spPr>
        <p:txBody>
          <a:bodyPr lIns="0" tIns="0" rIns="0" bIns="0">
            <a:normAutofit fontScale="90000"/>
          </a:bodyPr>
          <a:lstStyle>
            <a:lvl1pPr>
              <a:defRPr b="1">
                <a:solidFill>
                  <a:srgbClr val="C85C15"/>
                </a:solidFill>
              </a:defRPr>
            </a:lvl1pPr>
          </a:lstStyle>
          <a:p>
            <a:pPr lvl="0">
              <a:defRPr sz="1800" b="0">
                <a:solidFill>
                  <a:srgbClr val="000000"/>
                </a:solidFill>
              </a:defRPr>
            </a:pPr>
            <a:r>
              <a:rPr lang="en-AU" sz="4200" b="1" dirty="0" smtClean="0">
                <a:solidFill>
                  <a:srgbClr val="C85C15"/>
                </a:solidFill>
              </a:rPr>
              <a:t>Tangentyere Family Violence Prevention  Program</a:t>
            </a:r>
            <a:endParaRPr sz="4200" b="1" dirty="0">
              <a:solidFill>
                <a:srgbClr val="C85C15"/>
              </a:solidFill>
            </a:endParaRPr>
          </a:p>
        </p:txBody>
      </p:sp>
      <p:sp>
        <p:nvSpPr>
          <p:cNvPr id="104" name="Shape 104"/>
          <p:cNvSpPr>
            <a:spLocks noGrp="1"/>
          </p:cNvSpPr>
          <p:nvPr>
            <p:ph type="sldNum" sz="quarter" idx="2"/>
          </p:nvPr>
        </p:nvSpPr>
        <p:spPr>
          <a:xfrm>
            <a:off x="10352540" y="540175"/>
            <a:ext cx="838201" cy="523241"/>
          </a:xfrm>
          <a:prstGeom prst="rect">
            <a:avLst/>
          </a:prstGeom>
          <a:extLst>
            <a:ext uri="{C572A759-6A51-4108-AA02-DFA0A04FC94B}">
              <ma14:wrappingTextBoxFlag xmlns="" xmlns:ma14="http://schemas.microsoft.com/office/mac/drawingml/2011/main" val="1"/>
            </a:ext>
          </a:extLst>
        </p:spPr>
        <p:txBody>
          <a:bodyPr lIns="0" tIns="0" rIns="0" bIns="0">
            <a:normAutofit/>
          </a:bodyPr>
          <a:lstStyle>
            <a:lvl1pPr defTabSz="443484">
              <a:defRPr sz="2716"/>
            </a:lvl1pPr>
          </a:lstStyle>
          <a:p>
            <a:pPr lvl="0">
              <a:defRPr sz="1800">
                <a:solidFill>
                  <a:srgbClr val="000000"/>
                </a:solidFill>
              </a:defRPr>
            </a:pPr>
            <a:fld id="{86CB4B4D-7CA3-9044-876B-883B54F8677D}" type="slidenum">
              <a:rPr sz="2716">
                <a:solidFill>
                  <a:srgbClr val="FFFFFF"/>
                </a:solidFill>
              </a:rPr>
              <a:pPr lvl="0">
                <a:defRPr sz="1800">
                  <a:solidFill>
                    <a:srgbClr val="000000"/>
                  </a:solidFill>
                </a:defRPr>
              </a:pPr>
              <a:t>3</a:t>
            </a:fld>
            <a:endParaRPr sz="2716">
              <a:solidFill>
                <a:srgbClr val="FFFFFF"/>
              </a:solidFill>
            </a:endParaRPr>
          </a:p>
        </p:txBody>
      </p:sp>
      <p:pic>
        <p:nvPicPr>
          <p:cNvPr id="5" name="Content Placeholder 4" descr="imageforpresentation.jpg"/>
          <p:cNvPicPr>
            <a:picLocks noGrp="1" noChangeAspect="1"/>
          </p:cNvPicPr>
          <p:nvPr>
            <p:ph sz="half" idx="1"/>
          </p:nvPr>
        </p:nvPicPr>
        <p:blipFill>
          <a:blip r:embed="rId2" cstate="email">
            <a:extLst>
              <a:ext uri="{28A0092B-C50C-407E-A947-70E740481C1C}">
                <a14:useLocalDpi xmlns:a14="http://schemas.microsoft.com/office/drawing/2010/main"/>
              </a:ext>
            </a:extLst>
          </a:blip>
          <a:stretch>
            <a:fillRect/>
          </a:stretch>
        </p:blipFill>
        <p:spPr>
          <a:xfrm>
            <a:off x="1055440" y="2492896"/>
            <a:ext cx="9217024" cy="4065458"/>
          </a:xfrm>
        </p:spPr>
      </p:pic>
      <p:sp>
        <p:nvSpPr>
          <p:cNvPr id="12" name="TextBox 11"/>
          <p:cNvSpPr txBox="1"/>
          <p:nvPr/>
        </p:nvSpPr>
        <p:spPr>
          <a:xfrm>
            <a:off x="2135560" y="1628800"/>
            <a:ext cx="1728192" cy="646331"/>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en-AU" sz="1200" dirty="0" smtClean="0">
                <a:solidFill>
                  <a:schemeClr val="tx1"/>
                </a:solidFill>
              </a:rPr>
              <a:t>Tangentyere </a:t>
            </a:r>
          </a:p>
          <a:p>
            <a:pPr algn="ctr"/>
            <a:r>
              <a:rPr lang="en-AU" sz="1200" dirty="0" smtClean="0">
                <a:solidFill>
                  <a:schemeClr val="tx1"/>
                </a:solidFill>
              </a:rPr>
              <a:t>Men’s Behaviour Change Program</a:t>
            </a:r>
          </a:p>
        </p:txBody>
      </p:sp>
      <p:sp>
        <p:nvSpPr>
          <p:cNvPr id="13" name="TextBox 12"/>
          <p:cNvSpPr txBox="1"/>
          <p:nvPr/>
        </p:nvSpPr>
        <p:spPr>
          <a:xfrm>
            <a:off x="5015880" y="1628800"/>
            <a:ext cx="1728192" cy="646331"/>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en-AU" sz="1200" dirty="0" smtClean="0">
                <a:solidFill>
                  <a:schemeClr val="tx1"/>
                </a:solidFill>
              </a:rPr>
              <a:t>Tangentyere Women’s Family Safety Group </a:t>
            </a:r>
            <a:endParaRPr lang="en-AU" sz="1200" dirty="0">
              <a:solidFill>
                <a:schemeClr val="tx1"/>
              </a:solidFill>
            </a:endParaRPr>
          </a:p>
        </p:txBody>
      </p:sp>
      <p:sp>
        <p:nvSpPr>
          <p:cNvPr id="14" name="TextBox 13"/>
          <p:cNvSpPr txBox="1"/>
          <p:nvPr/>
        </p:nvSpPr>
        <p:spPr>
          <a:xfrm>
            <a:off x="7896200" y="1628800"/>
            <a:ext cx="1728192" cy="646331"/>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en-AU" sz="1200" dirty="0" smtClean="0">
                <a:solidFill>
                  <a:schemeClr val="tx1"/>
                </a:solidFill>
              </a:rPr>
              <a:t>Domestic Violence Specialist Children’s Service</a:t>
            </a:r>
          </a:p>
        </p:txBody>
      </p:sp>
      <p:sp>
        <p:nvSpPr>
          <p:cNvPr id="15" name="TextBox 14"/>
          <p:cNvSpPr txBox="1"/>
          <p:nvPr/>
        </p:nvSpPr>
        <p:spPr>
          <a:xfrm>
            <a:off x="2999656" y="5877272"/>
            <a:ext cx="1728192" cy="461665"/>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en-AU" sz="1200" dirty="0" smtClean="0">
                <a:solidFill>
                  <a:schemeClr val="tx1"/>
                </a:solidFill>
              </a:rPr>
              <a:t>Men’s Outreach And Referral Service </a:t>
            </a:r>
            <a:endParaRPr lang="en-AU" sz="1200" dirty="0">
              <a:solidFill>
                <a:schemeClr val="tx1"/>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linds(horizontal)">
                                      <p:cBhvr>
                                        <p:cTn id="13" dur="500"/>
                                        <p:tgtEl>
                                          <p:spTgt spid="1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linds(horizontal)">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EEEE9"/>
            </a:gs>
            <a:gs pos="100000">
              <a:srgbClr val="C85C15"/>
            </a:gs>
          </a:gsLst>
          <a:lin ang="5400000" scaled="0"/>
        </a:gradFill>
        <a:effectLst/>
      </p:bgPr>
    </p:bg>
    <p:spTree>
      <p:nvGrpSpPr>
        <p:cNvPr id="1" name=""/>
        <p:cNvGrpSpPr/>
        <p:nvPr/>
      </p:nvGrpSpPr>
      <p:grpSpPr>
        <a:xfrm>
          <a:off x="0" y="0"/>
          <a:ext cx="0" cy="0"/>
          <a:chOff x="0" y="0"/>
          <a:chExt cx="0" cy="0"/>
        </a:xfrm>
      </p:grpSpPr>
      <p:sp>
        <p:nvSpPr>
          <p:cNvPr id="102" name="Shape 102"/>
          <p:cNvSpPr>
            <a:spLocks noGrp="1"/>
          </p:cNvSpPr>
          <p:nvPr>
            <p:ph type="title"/>
          </p:nvPr>
        </p:nvSpPr>
        <p:spPr>
          <a:xfrm>
            <a:off x="646110" y="452719"/>
            <a:ext cx="9404724" cy="1248090"/>
          </a:xfrm>
          <a:prstGeom prst="rect">
            <a:avLst/>
          </a:prstGeom>
        </p:spPr>
        <p:txBody>
          <a:bodyPr lIns="0" tIns="0" rIns="0" bIns="0">
            <a:normAutofit/>
          </a:bodyPr>
          <a:lstStyle>
            <a:lvl1pPr>
              <a:defRPr b="1">
                <a:solidFill>
                  <a:srgbClr val="C85C15"/>
                </a:solidFill>
              </a:defRPr>
            </a:lvl1pPr>
          </a:lstStyle>
          <a:p>
            <a:pPr lvl="0">
              <a:defRPr sz="1800" b="0">
                <a:solidFill>
                  <a:srgbClr val="000000"/>
                </a:solidFill>
              </a:defRPr>
            </a:pPr>
            <a:r>
              <a:rPr lang="en-AU" sz="4200" b="1" dirty="0" smtClean="0">
                <a:solidFill>
                  <a:srgbClr val="C85C15"/>
                </a:solidFill>
              </a:rPr>
              <a:t>Mums Can, Dads Can </a:t>
            </a:r>
            <a:endParaRPr sz="4200" b="1" dirty="0">
              <a:solidFill>
                <a:srgbClr val="C85C15"/>
              </a:solidFill>
            </a:endParaRPr>
          </a:p>
        </p:txBody>
      </p:sp>
      <p:sp>
        <p:nvSpPr>
          <p:cNvPr id="104" name="Shape 104"/>
          <p:cNvSpPr>
            <a:spLocks noGrp="1"/>
          </p:cNvSpPr>
          <p:nvPr>
            <p:ph type="sldNum" sz="quarter" idx="2"/>
          </p:nvPr>
        </p:nvSpPr>
        <p:spPr>
          <a:xfrm>
            <a:off x="10352540" y="540175"/>
            <a:ext cx="838201" cy="523241"/>
          </a:xfrm>
          <a:prstGeom prst="rect">
            <a:avLst/>
          </a:prstGeom>
          <a:extLst>
            <a:ext uri="{C572A759-6A51-4108-AA02-DFA0A04FC94B}">
              <ma14:wrappingTextBoxFlag xmlns="" xmlns:ma14="http://schemas.microsoft.com/office/mac/drawingml/2011/main" val="1"/>
            </a:ext>
          </a:extLst>
        </p:spPr>
        <p:txBody>
          <a:bodyPr lIns="0" tIns="0" rIns="0" bIns="0">
            <a:normAutofit/>
          </a:bodyPr>
          <a:lstStyle>
            <a:lvl1pPr defTabSz="443484">
              <a:defRPr sz="2716"/>
            </a:lvl1pPr>
          </a:lstStyle>
          <a:p>
            <a:pPr>
              <a:defRPr sz="1800">
                <a:solidFill>
                  <a:srgbClr val="000000"/>
                </a:solidFill>
              </a:defRPr>
            </a:pPr>
            <a:fld id="{86CB4B4D-7CA3-9044-876B-883B54F8677D}" type="slidenum">
              <a:rPr/>
              <a:pPr>
                <a:defRPr sz="1800">
                  <a:solidFill>
                    <a:srgbClr val="000000"/>
                  </a:solidFill>
                </a:defRPr>
              </a:pPr>
              <a:t>4</a:t>
            </a:fld>
            <a:endParaRPr/>
          </a:p>
        </p:txBody>
      </p:sp>
      <p:sp>
        <p:nvSpPr>
          <p:cNvPr id="2" name="Text Placeholder 1"/>
          <p:cNvSpPr>
            <a:spLocks noGrp="1"/>
          </p:cNvSpPr>
          <p:nvPr>
            <p:ph type="body" idx="1"/>
          </p:nvPr>
        </p:nvSpPr>
        <p:spPr>
          <a:xfrm>
            <a:off x="407368" y="1412776"/>
            <a:ext cx="6936683" cy="5256584"/>
          </a:xfrm>
        </p:spPr>
        <p:txBody>
          <a:bodyPr>
            <a:normAutofit/>
          </a:bodyPr>
          <a:lstStyle/>
          <a:p>
            <a:r>
              <a:rPr lang="en-AU" sz="2400" i="1" dirty="0" smtClean="0">
                <a:solidFill>
                  <a:schemeClr val="tx1"/>
                </a:solidFill>
              </a:rPr>
              <a:t>The Mums Can Dads Can Project</a:t>
            </a:r>
            <a:r>
              <a:rPr lang="en-AU" sz="2400" dirty="0" smtClean="0">
                <a:solidFill>
                  <a:schemeClr val="tx1"/>
                </a:solidFill>
              </a:rPr>
              <a:t> builds on the work that is currently being carried out by the </a:t>
            </a:r>
            <a:r>
              <a:rPr lang="en-AU" sz="2400" dirty="0" err="1">
                <a:solidFill>
                  <a:schemeClr val="tx1"/>
                </a:solidFill>
              </a:rPr>
              <a:t>Tangentyere’s</a:t>
            </a:r>
            <a:r>
              <a:rPr lang="en-AU" sz="2400" dirty="0">
                <a:solidFill>
                  <a:schemeClr val="tx1"/>
                </a:solidFill>
              </a:rPr>
              <a:t> Family Violence Prevention Program (TFVPP). </a:t>
            </a:r>
            <a:endParaRPr lang="en-AU" sz="2400" dirty="0" smtClean="0">
              <a:solidFill>
                <a:schemeClr val="tx1"/>
              </a:solidFill>
            </a:endParaRPr>
          </a:p>
          <a:p>
            <a:r>
              <a:rPr lang="en-AU" sz="2400" dirty="0">
                <a:solidFill>
                  <a:schemeClr val="tx1"/>
                </a:solidFill>
              </a:rPr>
              <a:t>The </a:t>
            </a:r>
            <a:r>
              <a:rPr lang="en-AU" sz="2400" i="1" dirty="0">
                <a:solidFill>
                  <a:schemeClr val="tx1"/>
                </a:solidFill>
              </a:rPr>
              <a:t>Mums Can, Dads Can project is </a:t>
            </a:r>
            <a:r>
              <a:rPr lang="en-AU" sz="2400" dirty="0">
                <a:solidFill>
                  <a:schemeClr val="tx1"/>
                </a:solidFill>
              </a:rPr>
              <a:t>informed by Town Camp community members  in order to address unhelpful stereotypes and develop key alternative messages that  are culturally appropriate and truly resonate with the Alice Springs Town Camps and other Central Australian Aboriginal  communities.  </a:t>
            </a:r>
          </a:p>
          <a:p>
            <a:endParaRPr lang="en-AU" sz="2400" dirty="0" smtClean="0">
              <a:solidFill>
                <a:schemeClr val="tx1"/>
              </a:solidFill>
            </a:endParaRPr>
          </a:p>
          <a:p>
            <a:endParaRPr lang="en-AU" sz="2400" dirty="0">
              <a:solidFill>
                <a:schemeClr val="tx1"/>
              </a:solidFill>
            </a:endParaRPr>
          </a:p>
          <a:p>
            <a:endParaRPr lang="en-AU" sz="2400" dirty="0" smtClean="0">
              <a:solidFill>
                <a:schemeClr val="tx1"/>
              </a:solidFill>
            </a:endParaRPr>
          </a:p>
          <a:p>
            <a:endParaRPr lang="en-AU" sz="2400" dirty="0" smtClean="0">
              <a:solidFill>
                <a:schemeClr val="tx1"/>
              </a:solidFill>
            </a:endParaRPr>
          </a:p>
          <a:p>
            <a:pPr marL="0" indent="0">
              <a:buNone/>
            </a:pPr>
            <a:endParaRPr lang="en-AU" dirty="0"/>
          </a:p>
        </p:txBody>
      </p:sp>
      <p:pic>
        <p:nvPicPr>
          <p:cNvPr id="3" name="Picture 2"/>
          <p:cNvPicPr>
            <a:picLocks noChangeAspect="1"/>
          </p:cNvPicPr>
          <p:nvPr/>
        </p:nvPicPr>
        <p:blipFill rotWithShape="1">
          <a:blip r:embed="rId2" cstate="email">
            <a:extLst>
              <a:ext uri="{28A0092B-C50C-407E-A947-70E740481C1C}">
                <a14:useLocalDpi xmlns:a14="http://schemas.microsoft.com/office/drawing/2010/main"/>
              </a:ext>
            </a:extLst>
          </a:blip>
          <a:srcRect b="21414"/>
          <a:stretch/>
        </p:blipFill>
        <p:spPr>
          <a:xfrm>
            <a:off x="7248128" y="1340768"/>
            <a:ext cx="4847949" cy="5389418"/>
          </a:xfrm>
          <a:prstGeom prst="rect">
            <a:avLst/>
          </a:prstGeom>
        </p:spPr>
      </p:pic>
    </p:spTree>
    <p:extLst>
      <p:ext uri="{BB962C8B-B14F-4D97-AF65-F5344CB8AC3E}">
        <p14:creationId xmlns:p14="http://schemas.microsoft.com/office/powerpoint/2010/main" val="3010328023"/>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EEEE9"/>
            </a:gs>
            <a:gs pos="100000">
              <a:srgbClr val="C85C15"/>
            </a:gs>
          </a:gsLst>
          <a:lin ang="5400000" scaled="0"/>
        </a:gradFill>
        <a:effectLst/>
      </p:bgPr>
    </p:bg>
    <p:spTree>
      <p:nvGrpSpPr>
        <p:cNvPr id="1" name=""/>
        <p:cNvGrpSpPr/>
        <p:nvPr/>
      </p:nvGrpSpPr>
      <p:grpSpPr>
        <a:xfrm>
          <a:off x="0" y="0"/>
          <a:ext cx="0" cy="0"/>
          <a:chOff x="0" y="0"/>
          <a:chExt cx="0" cy="0"/>
        </a:xfrm>
      </p:grpSpPr>
      <p:sp>
        <p:nvSpPr>
          <p:cNvPr id="102" name="Shape 102"/>
          <p:cNvSpPr>
            <a:spLocks noGrp="1"/>
          </p:cNvSpPr>
          <p:nvPr>
            <p:ph type="title"/>
          </p:nvPr>
        </p:nvSpPr>
        <p:spPr>
          <a:xfrm>
            <a:off x="646110" y="452719"/>
            <a:ext cx="9404724" cy="1248090"/>
          </a:xfrm>
          <a:prstGeom prst="rect">
            <a:avLst/>
          </a:prstGeom>
        </p:spPr>
        <p:txBody>
          <a:bodyPr lIns="0" tIns="0" rIns="0" bIns="0">
            <a:normAutofit/>
          </a:bodyPr>
          <a:lstStyle>
            <a:lvl1pPr>
              <a:defRPr b="1">
                <a:solidFill>
                  <a:srgbClr val="C85C15"/>
                </a:solidFill>
              </a:defRPr>
            </a:lvl1pPr>
          </a:lstStyle>
          <a:p>
            <a:pPr lvl="0">
              <a:defRPr sz="1800" b="0">
                <a:solidFill>
                  <a:srgbClr val="000000"/>
                </a:solidFill>
              </a:defRPr>
            </a:pPr>
            <a:r>
              <a:rPr lang="en-AU" sz="4200" b="1" dirty="0" smtClean="0">
                <a:solidFill>
                  <a:srgbClr val="C85C15"/>
                </a:solidFill>
              </a:rPr>
              <a:t>Mums Can, Dads Can </a:t>
            </a:r>
            <a:endParaRPr sz="4200" b="1" dirty="0">
              <a:solidFill>
                <a:srgbClr val="C85C15"/>
              </a:solidFill>
            </a:endParaRPr>
          </a:p>
        </p:txBody>
      </p:sp>
      <p:sp>
        <p:nvSpPr>
          <p:cNvPr id="104" name="Shape 104"/>
          <p:cNvSpPr>
            <a:spLocks noGrp="1"/>
          </p:cNvSpPr>
          <p:nvPr>
            <p:ph type="sldNum" sz="quarter" idx="2"/>
          </p:nvPr>
        </p:nvSpPr>
        <p:spPr>
          <a:xfrm>
            <a:off x="10352540" y="540175"/>
            <a:ext cx="838201" cy="523241"/>
          </a:xfrm>
          <a:prstGeom prst="rect">
            <a:avLst/>
          </a:prstGeom>
          <a:extLst>
            <a:ext uri="{C572A759-6A51-4108-AA02-DFA0A04FC94B}">
              <ma14:wrappingTextBoxFlag xmlns="" xmlns:ma14="http://schemas.microsoft.com/office/mac/drawingml/2011/main" val="1"/>
            </a:ext>
          </a:extLst>
        </p:spPr>
        <p:txBody>
          <a:bodyPr lIns="0" tIns="0" rIns="0" bIns="0">
            <a:normAutofit/>
          </a:bodyPr>
          <a:lstStyle>
            <a:lvl1pPr defTabSz="443484">
              <a:defRPr sz="2716"/>
            </a:lvl1pPr>
          </a:lstStyle>
          <a:p>
            <a:pPr>
              <a:defRPr sz="1800">
                <a:solidFill>
                  <a:srgbClr val="000000"/>
                </a:solidFill>
              </a:defRPr>
            </a:pPr>
            <a:fld id="{86CB4B4D-7CA3-9044-876B-883B54F8677D}" type="slidenum">
              <a:rPr sz="1800">
                <a:solidFill>
                  <a:srgbClr val="000000"/>
                </a:solidFill>
              </a:rPr>
              <a:pPr>
                <a:defRPr sz="1800">
                  <a:solidFill>
                    <a:srgbClr val="000000"/>
                  </a:solidFill>
                </a:defRPr>
              </a:pPr>
              <a:t>5</a:t>
            </a:fld>
            <a:endParaRPr sz="1800">
              <a:solidFill>
                <a:srgbClr val="000000"/>
              </a:solidFill>
            </a:endParaRPr>
          </a:p>
        </p:txBody>
      </p:sp>
      <p:sp>
        <p:nvSpPr>
          <p:cNvPr id="2" name="Text Placeholder 1"/>
          <p:cNvSpPr>
            <a:spLocks noGrp="1"/>
          </p:cNvSpPr>
          <p:nvPr>
            <p:ph type="body" idx="1"/>
          </p:nvPr>
        </p:nvSpPr>
        <p:spPr>
          <a:xfrm>
            <a:off x="191344" y="1616184"/>
            <a:ext cx="2763088" cy="5256584"/>
          </a:xfrm>
        </p:spPr>
        <p:txBody>
          <a:bodyPr>
            <a:normAutofit/>
          </a:bodyPr>
          <a:lstStyle/>
          <a:p>
            <a:r>
              <a:rPr lang="en-AU" sz="2400" dirty="0" smtClean="0">
                <a:solidFill>
                  <a:schemeClr val="tx1"/>
                </a:solidFill>
              </a:rPr>
              <a:t>The project aims to assist parents in considering the gender role, stereotype in their relationships.    </a:t>
            </a:r>
          </a:p>
          <a:p>
            <a:endParaRPr lang="en-AU" sz="2400" dirty="0">
              <a:solidFill>
                <a:schemeClr val="tx1"/>
              </a:solidFill>
            </a:endParaRPr>
          </a:p>
          <a:p>
            <a:pPr marL="0" indent="0">
              <a:buNone/>
            </a:pPr>
            <a:endParaRPr lang="en-AU" dirty="0"/>
          </a:p>
        </p:txBody>
      </p:sp>
      <p:pic>
        <p:nvPicPr>
          <p:cNvPr id="7" name="Content Placeholder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05243" y="1312735"/>
            <a:ext cx="2949303" cy="2689551"/>
          </a:xfrm>
          <a:prstGeom prst="rect">
            <a:avLst/>
          </a:prstGeom>
          <a:ln w="12700">
            <a:miter lim="400000"/>
          </a:ln>
          <a:extLst>
            <a:ext uri="{C572A759-6A51-4108-AA02-DFA0A04FC94B}">
              <ma14:wrappingTextBoxFlag xmlns="" xmlns:ma14="http://schemas.microsoft.com/office/mac/drawingml/2011/main" val="1"/>
            </a:ext>
          </a:extLst>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994000" y="1313264"/>
            <a:ext cx="2948724" cy="2689023"/>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971285" y="4140333"/>
            <a:ext cx="2948724" cy="2689023"/>
          </a:xfrm>
          <a:prstGeom prst="rect">
            <a:avLst/>
          </a:prstGeom>
        </p:spPr>
      </p:pic>
      <p:pic>
        <p:nvPicPr>
          <p:cNvPr id="10" name="Picture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905299" y="4162799"/>
            <a:ext cx="2948724" cy="2689023"/>
          </a:xfrm>
          <a:prstGeom prst="rect">
            <a:avLst/>
          </a:prstGeom>
        </p:spPr>
      </p:pic>
      <p:pic>
        <p:nvPicPr>
          <p:cNvPr id="11" name="Picture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994000" y="4118349"/>
            <a:ext cx="2948724" cy="2689023"/>
          </a:xfrm>
          <a:prstGeom prst="rect">
            <a:avLst/>
          </a:prstGeom>
        </p:spPr>
      </p:pic>
      <p:pic>
        <p:nvPicPr>
          <p:cNvPr id="12" name="Picture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971285" y="1313263"/>
            <a:ext cx="2948724" cy="2689023"/>
          </a:xfrm>
          <a:prstGeom prst="rect">
            <a:avLst/>
          </a:prstGeom>
        </p:spPr>
      </p:pic>
    </p:spTree>
    <p:extLst>
      <p:ext uri="{BB962C8B-B14F-4D97-AF65-F5344CB8AC3E}">
        <p14:creationId xmlns:p14="http://schemas.microsoft.com/office/powerpoint/2010/main" val="4168382845"/>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EEEE9"/>
            </a:gs>
            <a:gs pos="100000">
              <a:srgbClr val="C85C15"/>
            </a:gs>
          </a:gsLst>
          <a:lin ang="5400000" scaled="0"/>
        </a:gradFill>
        <a:effectLst/>
      </p:bgPr>
    </p:bg>
    <p:spTree>
      <p:nvGrpSpPr>
        <p:cNvPr id="1" name=""/>
        <p:cNvGrpSpPr/>
        <p:nvPr/>
      </p:nvGrpSpPr>
      <p:grpSpPr>
        <a:xfrm>
          <a:off x="0" y="0"/>
          <a:ext cx="0" cy="0"/>
          <a:chOff x="0" y="0"/>
          <a:chExt cx="0" cy="0"/>
        </a:xfrm>
      </p:grpSpPr>
      <p:sp>
        <p:nvSpPr>
          <p:cNvPr id="102" name="Shape 102"/>
          <p:cNvSpPr>
            <a:spLocks noGrp="1"/>
          </p:cNvSpPr>
          <p:nvPr>
            <p:ph type="title"/>
          </p:nvPr>
        </p:nvSpPr>
        <p:spPr>
          <a:xfrm>
            <a:off x="646110" y="452719"/>
            <a:ext cx="5017842" cy="1248090"/>
          </a:xfrm>
          <a:prstGeom prst="rect">
            <a:avLst/>
          </a:prstGeom>
        </p:spPr>
        <p:txBody>
          <a:bodyPr lIns="0" tIns="0" rIns="0" bIns="0">
            <a:normAutofit fontScale="90000"/>
          </a:bodyPr>
          <a:lstStyle>
            <a:lvl1pPr>
              <a:defRPr b="1">
                <a:solidFill>
                  <a:srgbClr val="C85C15"/>
                </a:solidFill>
              </a:defRPr>
            </a:lvl1pPr>
          </a:lstStyle>
          <a:p>
            <a:pPr lvl="0">
              <a:defRPr sz="1800" b="0">
                <a:solidFill>
                  <a:srgbClr val="000000"/>
                </a:solidFill>
              </a:defRPr>
            </a:pPr>
            <a:r>
              <a:rPr lang="en-AU" sz="4200" b="1" dirty="0" smtClean="0">
                <a:solidFill>
                  <a:srgbClr val="C85C15"/>
                </a:solidFill>
              </a:rPr>
              <a:t>Mums Can, Dads Can </a:t>
            </a:r>
            <a:br>
              <a:rPr lang="en-AU" sz="4200" b="1" dirty="0" smtClean="0">
                <a:solidFill>
                  <a:srgbClr val="C85C15"/>
                </a:solidFill>
              </a:rPr>
            </a:br>
            <a:endParaRPr sz="4200" b="1" dirty="0">
              <a:solidFill>
                <a:srgbClr val="C85C15"/>
              </a:solidFill>
            </a:endParaRPr>
          </a:p>
        </p:txBody>
      </p:sp>
      <p:sp>
        <p:nvSpPr>
          <p:cNvPr id="104" name="Shape 104"/>
          <p:cNvSpPr>
            <a:spLocks noGrp="1"/>
          </p:cNvSpPr>
          <p:nvPr>
            <p:ph type="sldNum" sz="quarter" idx="2"/>
          </p:nvPr>
        </p:nvSpPr>
        <p:spPr>
          <a:xfrm>
            <a:off x="10352540" y="540175"/>
            <a:ext cx="838201" cy="523241"/>
          </a:xfrm>
          <a:prstGeom prst="rect">
            <a:avLst/>
          </a:prstGeom>
          <a:extLst>
            <a:ext uri="{C572A759-6A51-4108-AA02-DFA0A04FC94B}">
              <ma14:wrappingTextBoxFlag xmlns="" xmlns:ma14="http://schemas.microsoft.com/office/mac/drawingml/2011/main" val="1"/>
            </a:ext>
          </a:extLst>
        </p:spPr>
        <p:txBody>
          <a:bodyPr lIns="0" tIns="0" rIns="0" bIns="0">
            <a:normAutofit/>
          </a:bodyPr>
          <a:lstStyle>
            <a:lvl1pPr defTabSz="443484">
              <a:defRPr sz="2716"/>
            </a:lvl1pPr>
          </a:lstStyle>
          <a:p>
            <a:pPr>
              <a:defRPr sz="1800">
                <a:solidFill>
                  <a:srgbClr val="000000"/>
                </a:solidFill>
              </a:defRPr>
            </a:pPr>
            <a:fld id="{86CB4B4D-7CA3-9044-876B-883B54F8677D}" type="slidenum">
              <a:rPr sz="1800">
                <a:solidFill>
                  <a:srgbClr val="000000"/>
                </a:solidFill>
              </a:rPr>
              <a:pPr>
                <a:defRPr sz="1800">
                  <a:solidFill>
                    <a:srgbClr val="000000"/>
                  </a:solidFill>
                </a:defRPr>
              </a:pPr>
              <a:t>6</a:t>
            </a:fld>
            <a:endParaRPr sz="1800">
              <a:solidFill>
                <a:srgbClr val="000000"/>
              </a:solidFill>
            </a:endParaRPr>
          </a:p>
        </p:txBody>
      </p:sp>
      <p:sp>
        <p:nvSpPr>
          <p:cNvPr id="2" name="Text Placeholder 1"/>
          <p:cNvSpPr>
            <a:spLocks noGrp="1"/>
          </p:cNvSpPr>
          <p:nvPr>
            <p:ph type="body" idx="1"/>
          </p:nvPr>
        </p:nvSpPr>
        <p:spPr>
          <a:xfrm>
            <a:off x="407368" y="1844824"/>
            <a:ext cx="5256584" cy="5256584"/>
          </a:xfrm>
        </p:spPr>
        <p:txBody>
          <a:bodyPr>
            <a:normAutofit/>
          </a:bodyPr>
          <a:lstStyle/>
          <a:p>
            <a:r>
              <a:rPr lang="en-AU" sz="2400" dirty="0" smtClean="0">
                <a:solidFill>
                  <a:schemeClr val="tx1"/>
                </a:solidFill>
              </a:rPr>
              <a:t>The  </a:t>
            </a:r>
            <a:r>
              <a:rPr lang="en-AU" sz="2400" dirty="0">
                <a:solidFill>
                  <a:schemeClr val="tx1"/>
                </a:solidFill>
              </a:rPr>
              <a:t>project is strength based, fun and enjoyable, building on community strengths while challenging beliefs and attitudes regarding the role of women and men and sending powerful messages to community members about gender stereotypes particularly in the context of mothers and fathers.</a:t>
            </a:r>
          </a:p>
          <a:p>
            <a:endParaRPr lang="en-AU" sz="2400" dirty="0">
              <a:solidFill>
                <a:schemeClr val="tx1"/>
              </a:solidFill>
            </a:endParaRPr>
          </a:p>
          <a:p>
            <a:pPr marL="0" indent="0">
              <a:buNone/>
            </a:pPr>
            <a:endParaRPr lang="en-AU"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663952" y="0"/>
            <a:ext cx="4847949" cy="6858000"/>
          </a:xfrm>
          <a:prstGeom prst="rect">
            <a:avLst/>
          </a:prstGeom>
        </p:spPr>
      </p:pic>
    </p:spTree>
    <p:extLst>
      <p:ext uri="{BB962C8B-B14F-4D97-AF65-F5344CB8AC3E}">
        <p14:creationId xmlns:p14="http://schemas.microsoft.com/office/powerpoint/2010/main" val="4168382845"/>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EEEE9"/>
            </a:gs>
            <a:gs pos="100000">
              <a:srgbClr val="C85C15"/>
            </a:gs>
          </a:gsLst>
          <a:lin ang="5400000" scaled="0"/>
        </a:gradFill>
        <a:effectLst/>
      </p:bgPr>
    </p:bg>
    <p:spTree>
      <p:nvGrpSpPr>
        <p:cNvPr id="1" name=""/>
        <p:cNvGrpSpPr/>
        <p:nvPr/>
      </p:nvGrpSpPr>
      <p:grpSpPr>
        <a:xfrm>
          <a:off x="0" y="0"/>
          <a:ext cx="0" cy="0"/>
          <a:chOff x="0" y="0"/>
          <a:chExt cx="0" cy="0"/>
        </a:xfrm>
      </p:grpSpPr>
      <p:sp>
        <p:nvSpPr>
          <p:cNvPr id="102" name="Shape 102"/>
          <p:cNvSpPr>
            <a:spLocks noGrp="1"/>
          </p:cNvSpPr>
          <p:nvPr>
            <p:ph type="title"/>
          </p:nvPr>
        </p:nvSpPr>
        <p:spPr>
          <a:xfrm>
            <a:off x="306304" y="491289"/>
            <a:ext cx="9404724" cy="744033"/>
          </a:xfrm>
          <a:prstGeom prst="rect">
            <a:avLst/>
          </a:prstGeom>
        </p:spPr>
        <p:txBody>
          <a:bodyPr lIns="0" tIns="0" rIns="0" bIns="0">
            <a:normAutofit fontScale="90000"/>
          </a:bodyPr>
          <a:lstStyle>
            <a:lvl1pPr>
              <a:defRPr b="1">
                <a:solidFill>
                  <a:srgbClr val="C85C15"/>
                </a:solidFill>
              </a:defRPr>
            </a:lvl1pPr>
          </a:lstStyle>
          <a:p>
            <a:pPr lvl="0">
              <a:defRPr sz="1800" b="0">
                <a:solidFill>
                  <a:srgbClr val="000000"/>
                </a:solidFill>
              </a:defRPr>
            </a:pPr>
            <a:r>
              <a:rPr lang="en-AU" sz="4200" b="1" dirty="0" smtClean="0">
                <a:solidFill>
                  <a:srgbClr val="C85C15"/>
                </a:solidFill>
              </a:rPr>
              <a:t>Mums Can, Dads Can</a:t>
            </a:r>
            <a:br>
              <a:rPr lang="en-AU" sz="4200" b="1" dirty="0" smtClean="0">
                <a:solidFill>
                  <a:srgbClr val="C85C15"/>
                </a:solidFill>
              </a:rPr>
            </a:br>
            <a:r>
              <a:rPr lang="en-AU" sz="4000" dirty="0" smtClean="0">
                <a:solidFill>
                  <a:schemeClr val="accent2"/>
                </a:solidFill>
              </a:rPr>
              <a:t>Faces of our community</a:t>
            </a:r>
            <a:r>
              <a:rPr lang="en-AU" sz="4000" b="1" dirty="0" smtClean="0">
                <a:solidFill>
                  <a:schemeClr val="accent2"/>
                </a:solidFill>
              </a:rPr>
              <a:t/>
            </a:r>
            <a:br>
              <a:rPr lang="en-AU" sz="4000" b="1" dirty="0" smtClean="0">
                <a:solidFill>
                  <a:schemeClr val="accent2"/>
                </a:solidFill>
              </a:rPr>
            </a:br>
            <a:r>
              <a:rPr lang="en-AU" sz="4000" b="1" dirty="0" smtClean="0">
                <a:solidFill>
                  <a:schemeClr val="accent2"/>
                </a:solidFill>
              </a:rPr>
              <a:t> </a:t>
            </a:r>
            <a:endParaRPr sz="4000" b="1" dirty="0">
              <a:solidFill>
                <a:schemeClr val="accent2"/>
              </a:solidFill>
            </a:endParaRPr>
          </a:p>
        </p:txBody>
      </p:sp>
      <p:sp>
        <p:nvSpPr>
          <p:cNvPr id="104" name="Shape 104"/>
          <p:cNvSpPr>
            <a:spLocks noGrp="1"/>
          </p:cNvSpPr>
          <p:nvPr>
            <p:ph type="sldNum" sz="quarter" idx="2"/>
          </p:nvPr>
        </p:nvSpPr>
        <p:spPr>
          <a:xfrm>
            <a:off x="10352540" y="540175"/>
            <a:ext cx="838201" cy="523241"/>
          </a:xfrm>
          <a:prstGeom prst="rect">
            <a:avLst/>
          </a:prstGeom>
          <a:extLst>
            <a:ext uri="{C572A759-6A51-4108-AA02-DFA0A04FC94B}">
              <ma14:wrappingTextBoxFlag xmlns="" xmlns:ma14="http://schemas.microsoft.com/office/mac/drawingml/2011/main" val="1"/>
            </a:ext>
          </a:extLst>
        </p:spPr>
        <p:txBody>
          <a:bodyPr lIns="0" tIns="0" rIns="0" bIns="0">
            <a:normAutofit/>
          </a:bodyPr>
          <a:lstStyle>
            <a:lvl1pPr defTabSz="443484">
              <a:defRPr sz="2716"/>
            </a:lvl1pPr>
          </a:lstStyle>
          <a:p>
            <a:pPr>
              <a:defRPr sz="1800">
                <a:solidFill>
                  <a:srgbClr val="000000"/>
                </a:solidFill>
              </a:defRPr>
            </a:pPr>
            <a:fld id="{86CB4B4D-7CA3-9044-876B-883B54F8677D}" type="slidenum">
              <a:rPr sz="1800">
                <a:solidFill>
                  <a:srgbClr val="000000"/>
                </a:solidFill>
              </a:rPr>
              <a:pPr>
                <a:defRPr sz="1800">
                  <a:solidFill>
                    <a:srgbClr val="000000"/>
                  </a:solidFill>
                </a:defRPr>
              </a:pPr>
              <a:t>7</a:t>
            </a:fld>
            <a:endParaRPr sz="1800">
              <a:solidFill>
                <a:srgbClr val="000000"/>
              </a:solidFill>
            </a:endParaRPr>
          </a:p>
        </p:txBody>
      </p:sp>
      <p:pic>
        <p:nvPicPr>
          <p:cNvPr id="1028"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455506" y="3471104"/>
            <a:ext cx="2245284" cy="32499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16080" y="3485367"/>
            <a:ext cx="2407224" cy="32129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816080" y="856364"/>
            <a:ext cx="3762068" cy="25132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4950" y="1988840"/>
            <a:ext cx="3158244" cy="4732221"/>
          </a:xfrm>
          <a:prstGeom prst="rect">
            <a:avLst/>
          </a:prstGeom>
        </p:spPr>
      </p:pic>
      <p:pic>
        <p:nvPicPr>
          <p:cNvPr id="7" name="Picture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431704" y="1995313"/>
            <a:ext cx="3153924" cy="4725748"/>
          </a:xfrm>
          <a:prstGeom prst="rect">
            <a:avLst/>
          </a:prstGeom>
        </p:spPr>
      </p:pic>
    </p:spTree>
    <p:extLst>
      <p:ext uri="{BB962C8B-B14F-4D97-AF65-F5344CB8AC3E}">
        <p14:creationId xmlns:p14="http://schemas.microsoft.com/office/powerpoint/2010/main" val="4168382845"/>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EEEE9"/>
            </a:gs>
            <a:gs pos="100000">
              <a:srgbClr val="C85C15"/>
            </a:gs>
          </a:gsLst>
          <a:lin ang="5400000" scaled="0"/>
        </a:gradFill>
        <a:effectLst/>
      </p:bgPr>
    </p:bg>
    <p:spTree>
      <p:nvGrpSpPr>
        <p:cNvPr id="1" name=""/>
        <p:cNvGrpSpPr/>
        <p:nvPr/>
      </p:nvGrpSpPr>
      <p:grpSpPr>
        <a:xfrm>
          <a:off x="0" y="0"/>
          <a:ext cx="0" cy="0"/>
          <a:chOff x="0" y="0"/>
          <a:chExt cx="0" cy="0"/>
        </a:xfrm>
      </p:grpSpPr>
      <p:sp>
        <p:nvSpPr>
          <p:cNvPr id="102" name="Shape 102"/>
          <p:cNvSpPr>
            <a:spLocks noGrp="1"/>
          </p:cNvSpPr>
          <p:nvPr>
            <p:ph type="title"/>
          </p:nvPr>
        </p:nvSpPr>
        <p:spPr>
          <a:xfrm>
            <a:off x="646110" y="452719"/>
            <a:ext cx="9482338" cy="1248090"/>
          </a:xfrm>
          <a:prstGeom prst="rect">
            <a:avLst/>
          </a:prstGeom>
        </p:spPr>
        <p:txBody>
          <a:bodyPr lIns="0" tIns="0" rIns="0" bIns="0">
            <a:normAutofit fontScale="90000"/>
          </a:bodyPr>
          <a:lstStyle>
            <a:lvl1pPr>
              <a:defRPr b="1">
                <a:solidFill>
                  <a:srgbClr val="C85C15"/>
                </a:solidFill>
              </a:defRPr>
            </a:lvl1pPr>
          </a:lstStyle>
          <a:p>
            <a:pPr lvl="0">
              <a:defRPr sz="1800" b="0">
                <a:solidFill>
                  <a:srgbClr val="000000"/>
                </a:solidFill>
              </a:defRPr>
            </a:pPr>
            <a:r>
              <a:rPr lang="en-AU" sz="4200" b="1" dirty="0" smtClean="0">
                <a:solidFill>
                  <a:srgbClr val="C85C15"/>
                </a:solidFill>
              </a:rPr>
              <a:t>Mums Can, Dads Can </a:t>
            </a:r>
            <a:br>
              <a:rPr lang="en-AU" sz="4200" b="1" dirty="0" smtClean="0">
                <a:solidFill>
                  <a:srgbClr val="C85C15"/>
                </a:solidFill>
              </a:rPr>
            </a:br>
            <a:r>
              <a:rPr lang="en-AU" sz="4400" dirty="0">
                <a:solidFill>
                  <a:schemeClr val="accent2"/>
                </a:solidFill>
              </a:rPr>
              <a:t>Faces of our community</a:t>
            </a:r>
            <a:r>
              <a:rPr lang="en-AU" sz="4200" b="1" dirty="0" smtClean="0">
                <a:solidFill>
                  <a:srgbClr val="C85C15"/>
                </a:solidFill>
              </a:rPr>
              <a:t/>
            </a:r>
            <a:br>
              <a:rPr lang="en-AU" sz="4200" b="1" dirty="0" smtClean="0">
                <a:solidFill>
                  <a:srgbClr val="C85C15"/>
                </a:solidFill>
              </a:rPr>
            </a:br>
            <a:endParaRPr sz="4200" b="1" dirty="0">
              <a:solidFill>
                <a:srgbClr val="C85C15"/>
              </a:solidFill>
            </a:endParaRPr>
          </a:p>
        </p:txBody>
      </p:sp>
      <p:sp>
        <p:nvSpPr>
          <p:cNvPr id="104" name="Shape 104"/>
          <p:cNvSpPr>
            <a:spLocks noGrp="1"/>
          </p:cNvSpPr>
          <p:nvPr>
            <p:ph type="sldNum" sz="quarter" idx="2"/>
          </p:nvPr>
        </p:nvSpPr>
        <p:spPr>
          <a:xfrm>
            <a:off x="10352540" y="540175"/>
            <a:ext cx="838201" cy="523241"/>
          </a:xfrm>
          <a:prstGeom prst="rect">
            <a:avLst/>
          </a:prstGeom>
          <a:extLst>
            <a:ext uri="{C572A759-6A51-4108-AA02-DFA0A04FC94B}">
              <ma14:wrappingTextBoxFlag xmlns="" xmlns:ma14="http://schemas.microsoft.com/office/mac/drawingml/2011/main" val="1"/>
            </a:ext>
          </a:extLst>
        </p:spPr>
        <p:txBody>
          <a:bodyPr lIns="0" tIns="0" rIns="0" bIns="0">
            <a:normAutofit/>
          </a:bodyPr>
          <a:lstStyle>
            <a:lvl1pPr defTabSz="443484">
              <a:defRPr sz="2716"/>
            </a:lvl1pPr>
          </a:lstStyle>
          <a:p>
            <a:pPr>
              <a:defRPr sz="1800">
                <a:solidFill>
                  <a:srgbClr val="000000"/>
                </a:solidFill>
              </a:defRPr>
            </a:pPr>
            <a:fld id="{86CB4B4D-7CA3-9044-876B-883B54F8677D}" type="slidenum">
              <a:rPr sz="1800">
                <a:solidFill>
                  <a:srgbClr val="000000"/>
                </a:solidFill>
              </a:rPr>
              <a:pPr>
                <a:defRPr sz="1800">
                  <a:solidFill>
                    <a:srgbClr val="000000"/>
                  </a:solidFill>
                </a:defRPr>
              </a:pPr>
              <a:t>8</a:t>
            </a:fld>
            <a:endParaRPr sz="1800">
              <a:solidFill>
                <a:srgbClr val="000000"/>
              </a:solidFill>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7368" y="1628800"/>
            <a:ext cx="3039129" cy="4553744"/>
          </a:xfrm>
          <a:prstGeom prst="rect">
            <a:avLst/>
          </a:prstGeom>
        </p:spPr>
      </p:pic>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16280" y="1628800"/>
            <a:ext cx="3136810" cy="4700106"/>
          </a:xfrm>
          <a:prstGeom prst="rect">
            <a:avLst/>
          </a:prstGeom>
        </p:spPr>
      </p:pic>
      <p:pic>
        <p:nvPicPr>
          <p:cNvPr id="2050"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83832" y="1620689"/>
            <a:ext cx="3154560" cy="45618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75394155"/>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EEEE9"/>
            </a:gs>
            <a:gs pos="100000">
              <a:srgbClr val="C85C15"/>
            </a:gs>
          </a:gsLst>
          <a:lin ang="5400000" scaled="0"/>
        </a:gradFill>
        <a:effectLst/>
      </p:bgPr>
    </p:bg>
    <p:spTree>
      <p:nvGrpSpPr>
        <p:cNvPr id="1" name=""/>
        <p:cNvGrpSpPr/>
        <p:nvPr/>
      </p:nvGrpSpPr>
      <p:grpSpPr>
        <a:xfrm>
          <a:off x="0" y="0"/>
          <a:ext cx="0" cy="0"/>
          <a:chOff x="0" y="0"/>
          <a:chExt cx="0" cy="0"/>
        </a:xfrm>
      </p:grpSpPr>
      <p:sp>
        <p:nvSpPr>
          <p:cNvPr id="102" name="Shape 102"/>
          <p:cNvSpPr>
            <a:spLocks noGrp="1"/>
          </p:cNvSpPr>
          <p:nvPr>
            <p:ph type="title"/>
          </p:nvPr>
        </p:nvSpPr>
        <p:spPr>
          <a:xfrm>
            <a:off x="646110" y="452719"/>
            <a:ext cx="9482338" cy="1248090"/>
          </a:xfrm>
          <a:prstGeom prst="rect">
            <a:avLst/>
          </a:prstGeom>
        </p:spPr>
        <p:txBody>
          <a:bodyPr lIns="0" tIns="0" rIns="0" bIns="0">
            <a:normAutofit fontScale="90000"/>
          </a:bodyPr>
          <a:lstStyle>
            <a:lvl1pPr>
              <a:defRPr b="1">
                <a:solidFill>
                  <a:srgbClr val="C85C15"/>
                </a:solidFill>
              </a:defRPr>
            </a:lvl1pPr>
          </a:lstStyle>
          <a:p>
            <a:pPr lvl="0">
              <a:defRPr sz="1800" b="0">
                <a:solidFill>
                  <a:srgbClr val="000000"/>
                </a:solidFill>
              </a:defRPr>
            </a:pPr>
            <a:r>
              <a:rPr lang="en-AU" sz="4200" b="1" dirty="0" smtClean="0">
                <a:solidFill>
                  <a:srgbClr val="C85C15"/>
                </a:solidFill>
              </a:rPr>
              <a:t>Mums Can, Dads Can Training</a:t>
            </a:r>
            <a:br>
              <a:rPr lang="en-AU" sz="4200" b="1" dirty="0" smtClean="0">
                <a:solidFill>
                  <a:srgbClr val="C85C15"/>
                </a:solidFill>
              </a:rPr>
            </a:br>
            <a:endParaRPr sz="4200" b="1" dirty="0">
              <a:solidFill>
                <a:srgbClr val="C85C15"/>
              </a:solidFill>
            </a:endParaRPr>
          </a:p>
        </p:txBody>
      </p:sp>
      <p:sp>
        <p:nvSpPr>
          <p:cNvPr id="104" name="Shape 104"/>
          <p:cNvSpPr>
            <a:spLocks noGrp="1"/>
          </p:cNvSpPr>
          <p:nvPr>
            <p:ph type="sldNum" sz="quarter" idx="2"/>
          </p:nvPr>
        </p:nvSpPr>
        <p:spPr>
          <a:xfrm>
            <a:off x="10352540" y="540175"/>
            <a:ext cx="838201" cy="523241"/>
          </a:xfrm>
          <a:prstGeom prst="rect">
            <a:avLst/>
          </a:prstGeom>
          <a:extLst>
            <a:ext uri="{C572A759-6A51-4108-AA02-DFA0A04FC94B}">
              <ma14:wrappingTextBoxFlag xmlns="" xmlns:ma14="http://schemas.microsoft.com/office/mac/drawingml/2011/main" val="1"/>
            </a:ext>
          </a:extLst>
        </p:spPr>
        <p:txBody>
          <a:bodyPr lIns="0" tIns="0" rIns="0" bIns="0">
            <a:normAutofit/>
          </a:bodyPr>
          <a:lstStyle>
            <a:lvl1pPr defTabSz="443484">
              <a:defRPr sz="2716"/>
            </a:lvl1pPr>
          </a:lstStyle>
          <a:p>
            <a:pPr>
              <a:defRPr sz="1800">
                <a:solidFill>
                  <a:srgbClr val="000000"/>
                </a:solidFill>
              </a:defRPr>
            </a:pPr>
            <a:fld id="{86CB4B4D-7CA3-9044-876B-883B54F8677D}" type="slidenum">
              <a:rPr sz="1800">
                <a:solidFill>
                  <a:srgbClr val="000000"/>
                </a:solidFill>
              </a:rPr>
              <a:pPr>
                <a:defRPr sz="1800">
                  <a:solidFill>
                    <a:srgbClr val="000000"/>
                  </a:solidFill>
                </a:defRPr>
              </a:pPr>
              <a:t>9</a:t>
            </a:fld>
            <a:endParaRPr sz="1800">
              <a:solidFill>
                <a:srgbClr val="000000"/>
              </a:solidFill>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a:ext>
            </a:extLst>
          </a:blip>
          <a:srcRect l="6142" t="20333" r="4711" b="11250"/>
          <a:stretch/>
        </p:blipFill>
        <p:spPr>
          <a:xfrm>
            <a:off x="5879976" y="1343631"/>
            <a:ext cx="6291808" cy="3621549"/>
          </a:xfrm>
          <a:prstGeom prst="rect">
            <a:avLst/>
          </a:prstGeom>
        </p:spPr>
      </p:pic>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t="12243" r="6521"/>
          <a:stretch/>
        </p:blipFill>
        <p:spPr>
          <a:xfrm>
            <a:off x="0" y="1343631"/>
            <a:ext cx="5137185" cy="3617074"/>
          </a:xfrm>
          <a:prstGeom prst="rect">
            <a:avLst/>
          </a:prstGeom>
        </p:spPr>
      </p:pic>
      <p:sp>
        <p:nvSpPr>
          <p:cNvPr id="8" name="TextBox 7"/>
          <p:cNvSpPr txBox="1"/>
          <p:nvPr/>
        </p:nvSpPr>
        <p:spPr>
          <a:xfrm>
            <a:off x="0" y="5078281"/>
            <a:ext cx="5137185" cy="40010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ctr" defTabSz="457200" rtl="0" fontAlgn="auto" latinLnBrk="1" hangingPunct="0">
              <a:lnSpc>
                <a:spcPct val="100000"/>
              </a:lnSpc>
              <a:spcBef>
                <a:spcPts val="0"/>
              </a:spcBef>
              <a:spcAft>
                <a:spcPts val="0"/>
              </a:spcAft>
              <a:buClrTx/>
              <a:buSzTx/>
              <a:buFontTx/>
              <a:buNone/>
              <a:tabLst/>
            </a:pPr>
            <a:r>
              <a:rPr kumimoji="0" lang="en-AU" sz="2000" b="0" i="0" u="none" strike="noStrike" cap="none" spc="0" normalizeH="0" baseline="0" dirty="0" smtClean="0">
                <a:ln>
                  <a:noFill/>
                </a:ln>
                <a:solidFill>
                  <a:schemeClr val="tx1"/>
                </a:solidFill>
                <a:effectLst/>
                <a:uFillTx/>
                <a:latin typeface="+mn-lt"/>
                <a:ea typeface="+mn-ea"/>
                <a:cs typeface="+mn-cs"/>
                <a:sym typeface="Helvetica"/>
              </a:rPr>
              <a:t>Tangentyere Women’s Family Safety Group</a:t>
            </a:r>
            <a:endParaRPr kumimoji="0" lang="en-AU" sz="2000" b="0" i="0" u="none" strike="noStrike" cap="none" spc="0" normalizeH="0" baseline="0" dirty="0">
              <a:ln>
                <a:noFill/>
              </a:ln>
              <a:solidFill>
                <a:schemeClr val="tx1"/>
              </a:solidFill>
              <a:effectLst/>
              <a:uFillTx/>
              <a:latin typeface="+mn-lt"/>
              <a:ea typeface="+mn-ea"/>
              <a:cs typeface="+mn-cs"/>
              <a:sym typeface="Helvetica"/>
            </a:endParaRPr>
          </a:p>
        </p:txBody>
      </p:sp>
      <p:sp>
        <p:nvSpPr>
          <p:cNvPr id="11" name="TextBox 10"/>
          <p:cNvSpPr txBox="1"/>
          <p:nvPr/>
        </p:nvSpPr>
        <p:spPr>
          <a:xfrm>
            <a:off x="5879976" y="5078281"/>
            <a:ext cx="6312024" cy="40010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ctr" defTabSz="457200" rtl="0" fontAlgn="auto" latinLnBrk="1" hangingPunct="0">
              <a:lnSpc>
                <a:spcPct val="100000"/>
              </a:lnSpc>
              <a:spcBef>
                <a:spcPts val="0"/>
              </a:spcBef>
              <a:spcAft>
                <a:spcPts val="0"/>
              </a:spcAft>
              <a:buClrTx/>
              <a:buSzTx/>
              <a:buFontTx/>
              <a:buNone/>
              <a:tabLst/>
            </a:pPr>
            <a:r>
              <a:rPr kumimoji="0" lang="en-AU" sz="2000" b="0" i="0" u="none" strike="noStrike" cap="none" spc="0" normalizeH="0" baseline="0" dirty="0" smtClean="0">
                <a:ln>
                  <a:noFill/>
                </a:ln>
                <a:solidFill>
                  <a:schemeClr val="tx1"/>
                </a:solidFill>
                <a:effectLst/>
                <a:uFillTx/>
                <a:latin typeface="+mn-lt"/>
                <a:ea typeface="+mn-ea"/>
                <a:cs typeface="+mn-cs"/>
                <a:sym typeface="Helvetica"/>
              </a:rPr>
              <a:t>Domestic Violence Specialist</a:t>
            </a:r>
            <a:r>
              <a:rPr kumimoji="0" lang="en-AU" sz="2000" b="0" i="0" u="none" strike="noStrike" cap="none" spc="0" normalizeH="0" dirty="0" smtClean="0">
                <a:ln>
                  <a:noFill/>
                </a:ln>
                <a:solidFill>
                  <a:schemeClr val="tx1"/>
                </a:solidFill>
                <a:effectLst/>
                <a:uFillTx/>
                <a:latin typeface="+mn-lt"/>
                <a:ea typeface="+mn-ea"/>
                <a:cs typeface="+mn-cs"/>
                <a:sym typeface="Helvetica"/>
              </a:rPr>
              <a:t> Children’s Service</a:t>
            </a:r>
            <a:endParaRPr kumimoji="0" lang="en-AU" sz="2000" b="0" i="0" u="none" strike="noStrike" cap="none" spc="0" normalizeH="0" baseline="0" dirty="0">
              <a:ln>
                <a:noFill/>
              </a:ln>
              <a:solidFill>
                <a:schemeClr val="tx1"/>
              </a:solidFill>
              <a:effectLst/>
              <a:uFillTx/>
              <a:latin typeface="+mn-lt"/>
              <a:ea typeface="+mn-ea"/>
              <a:cs typeface="+mn-cs"/>
              <a:sym typeface="Helvetica"/>
            </a:endParaRPr>
          </a:p>
        </p:txBody>
      </p:sp>
    </p:spTree>
    <p:extLst>
      <p:ext uri="{BB962C8B-B14F-4D97-AF65-F5344CB8AC3E}">
        <p14:creationId xmlns:p14="http://schemas.microsoft.com/office/powerpoint/2010/main" val="3039401319"/>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Default">
  <a:themeElements>
    <a:clrScheme name="Default">
      <a:dk1>
        <a:srgbClr val="000000"/>
      </a:dk1>
      <a:lt1>
        <a:srgbClr val="FFFFFF"/>
      </a:lt1>
      <a:dk2>
        <a:srgbClr val="A7A7A7"/>
      </a:dk2>
      <a:lt2>
        <a:srgbClr val="535353"/>
      </a:lt2>
      <a:accent1>
        <a:srgbClr val="F5A408"/>
      </a:accent1>
      <a:accent2>
        <a:srgbClr val="FA731A"/>
      </a:accent2>
      <a:accent3>
        <a:srgbClr val="AB9281"/>
      </a:accent3>
      <a:accent4>
        <a:srgbClr val="A18CD0"/>
      </a:accent4>
      <a:accent5>
        <a:srgbClr val="8EBBD2"/>
      </a:accent5>
      <a:accent6>
        <a:srgbClr val="ACC995"/>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F5A408"/>
          </a:solidFill>
          <a:prstDash val="solid"/>
          <a:bevel/>
        </a:ln>
        <a:effectLst>
          <a:outerShdw blurRad="38100" dist="25400" dir="5400000" rotWithShape="0">
            <a:srgbClr val="000000">
              <a:alpha val="45000"/>
            </a:srgbClr>
          </a:outerShdw>
        </a:effectLst>
      </a:spPr>
      <a:bodyPr rot="0" spcFirstLastPara="1" vertOverflow="overflow" horzOverflow="overflow" vert="horz" wrap="square" lIns="45718" tIns="45718" rIns="45718" bIns="45718"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5A408"/>
          </a:solidFill>
          <a:prstDash val="solid"/>
          <a:bevel/>
        </a:ln>
        <a:effectLst>
          <a:outerShdw blurRad="38100" dist="25400" dir="5400000" rotWithShape="0">
            <a:srgbClr val="000000">
              <a:alpha val="45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8" tIns="45718" rIns="45718" bIns="45718" numCol="1" spcCol="38100" rtlCol="0" anchor="t">
        <a:spAutoFit/>
      </a:bodyPr>
      <a:lstStyle>
        <a:defPPr marL="0" marR="0" indent="0" algn="l" defTabSz="4572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F5A408"/>
      </a:accent1>
      <a:accent2>
        <a:srgbClr val="FA731A"/>
      </a:accent2>
      <a:accent3>
        <a:srgbClr val="AB9281"/>
      </a:accent3>
      <a:accent4>
        <a:srgbClr val="A18CD0"/>
      </a:accent4>
      <a:accent5>
        <a:srgbClr val="8EBBD2"/>
      </a:accent5>
      <a:accent6>
        <a:srgbClr val="ACC995"/>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F5A408"/>
          </a:solidFill>
          <a:prstDash val="solid"/>
          <a:bevel/>
        </a:ln>
        <a:effectLst>
          <a:outerShdw blurRad="38100" dist="25400" dir="5400000" rotWithShape="0">
            <a:srgbClr val="000000">
              <a:alpha val="45000"/>
            </a:srgbClr>
          </a:outerShdw>
        </a:effectLst>
      </a:spPr>
      <a:bodyPr rot="0" spcFirstLastPara="1" vertOverflow="overflow" horzOverflow="overflow" vert="horz" wrap="square" lIns="45718" tIns="45718" rIns="45718" bIns="45718"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5A408"/>
          </a:solidFill>
          <a:prstDash val="solid"/>
          <a:bevel/>
        </a:ln>
        <a:effectLst>
          <a:outerShdw blurRad="38100" dist="25400" dir="5400000" rotWithShape="0">
            <a:srgbClr val="000000">
              <a:alpha val="45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8" tIns="45718" rIns="45718" bIns="45718" numCol="1" spcCol="38100" rtlCol="0" anchor="t">
        <a:spAutoFit/>
      </a:bodyPr>
      <a:lstStyle>
        <a:defPPr marL="0" marR="0" indent="0" algn="l" defTabSz="4572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8302</TotalTime>
  <Words>276</Words>
  <Application>Microsoft Office PowerPoint</Application>
  <PresentationFormat>Custom</PresentationFormat>
  <Paragraphs>47</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Default</vt:lpstr>
      <vt:lpstr>                                            </vt:lpstr>
      <vt:lpstr>Tangentyere Family Violence Prevention Program</vt:lpstr>
      <vt:lpstr>Tangentyere Family Violence Prevention  Program</vt:lpstr>
      <vt:lpstr>Mums Can, Dads Can </vt:lpstr>
      <vt:lpstr>Mums Can, Dads Can </vt:lpstr>
      <vt:lpstr>Mums Can, Dads Can  </vt:lpstr>
      <vt:lpstr>Mums Can, Dads Can Faces of our community  </vt:lpstr>
      <vt:lpstr>Mums Can, Dads Can  Faces of our community </vt:lpstr>
      <vt:lpstr>Mums Can, Dads Can Training </vt:lpstr>
      <vt:lpstr>Mums Can, Dads Can Training </vt:lpstr>
      <vt:lpstr>Social Media Reach 135.2K (132, 000)</vt:lpstr>
      <vt:lpstr>Social Media Reach for October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Marra’ka Mbarintja TANGENTYERE Men’s Behaviour CHANGE PROGRAM TANGENTYERE FAMILY VIOLENCE PREVENTION PROGRAM</dc:title>
  <dc:creator>Eliza Arbaci</dc:creator>
  <cp:lastModifiedBy>Carmel Simpson</cp:lastModifiedBy>
  <cp:revision>83</cp:revision>
  <dcterms:modified xsi:type="dcterms:W3CDTF">2019-05-09T02:41:03Z</dcterms:modified>
</cp:coreProperties>
</file>