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entury Schoolbook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D4D5"/>
          </a:solidFill>
        </a:fill>
      </a:tcStyle>
    </a:wholeTbl>
    <a:band2H>
      <a:tcTxStyle b="def" i="def"/>
      <a:tcStyle>
        <a:tcBdr/>
        <a:fill>
          <a:solidFill>
            <a:srgbClr val="EBEB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1E5D9"/>
          </a:solidFill>
        </a:fill>
      </a:tcStyle>
    </a:wholeTbl>
    <a:band2H>
      <a:tcTxStyle b="def" i="def"/>
      <a:tcStyle>
        <a:tcBdr/>
        <a:fill>
          <a:solidFill>
            <a:srgbClr val="F0F3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D4D1"/>
          </a:solidFill>
        </a:fill>
      </a:tcStyle>
    </a:wholeTbl>
    <a:band2H>
      <a:tcTxStyle b="def" i="def"/>
      <a:tcStyle>
        <a:tcBdr/>
        <a:fill>
          <a:solidFill>
            <a:srgbClr val="EFEBE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4" name="Shape 11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entury Schoolbook"/>
      </a:defRPr>
    </a:lvl1pPr>
    <a:lvl2pPr indent="228600" defTabSz="457200" latinLnBrk="0">
      <a:defRPr sz="1200">
        <a:latin typeface="+mn-lt"/>
        <a:ea typeface="+mn-ea"/>
        <a:cs typeface="+mn-cs"/>
        <a:sym typeface="Century Schoolbook"/>
      </a:defRPr>
    </a:lvl2pPr>
    <a:lvl3pPr indent="457200" defTabSz="457200" latinLnBrk="0">
      <a:defRPr sz="1200">
        <a:latin typeface="+mn-lt"/>
        <a:ea typeface="+mn-ea"/>
        <a:cs typeface="+mn-cs"/>
        <a:sym typeface="Century Schoolbook"/>
      </a:defRPr>
    </a:lvl3pPr>
    <a:lvl4pPr indent="685800" defTabSz="457200" latinLnBrk="0">
      <a:defRPr sz="1200">
        <a:latin typeface="+mn-lt"/>
        <a:ea typeface="+mn-ea"/>
        <a:cs typeface="+mn-cs"/>
        <a:sym typeface="Century Schoolbook"/>
      </a:defRPr>
    </a:lvl4pPr>
    <a:lvl5pPr indent="914400" defTabSz="457200" latinLnBrk="0">
      <a:defRPr sz="1200">
        <a:latin typeface="+mn-lt"/>
        <a:ea typeface="+mn-ea"/>
        <a:cs typeface="+mn-cs"/>
        <a:sym typeface="Century Schoolbook"/>
      </a:defRPr>
    </a:lvl5pPr>
    <a:lvl6pPr indent="1143000" defTabSz="457200" latinLnBrk="0">
      <a:defRPr sz="1200">
        <a:latin typeface="+mn-lt"/>
        <a:ea typeface="+mn-ea"/>
        <a:cs typeface="+mn-cs"/>
        <a:sym typeface="Century Schoolbook"/>
      </a:defRPr>
    </a:lvl6pPr>
    <a:lvl7pPr indent="1371600" defTabSz="457200" latinLnBrk="0">
      <a:defRPr sz="1200">
        <a:latin typeface="+mn-lt"/>
        <a:ea typeface="+mn-ea"/>
        <a:cs typeface="+mn-cs"/>
        <a:sym typeface="Century Schoolbook"/>
      </a:defRPr>
    </a:lvl7pPr>
    <a:lvl8pPr indent="1600200" defTabSz="457200" latinLnBrk="0">
      <a:defRPr sz="1200">
        <a:latin typeface="+mn-lt"/>
        <a:ea typeface="+mn-ea"/>
        <a:cs typeface="+mn-cs"/>
        <a:sym typeface="Century Schoolbook"/>
      </a:defRPr>
    </a:lvl8pPr>
    <a:lvl9pPr indent="1828800" defTabSz="457200" latinLnBrk="0">
      <a:defRPr sz="1200">
        <a:latin typeface="+mn-lt"/>
        <a:ea typeface="+mn-ea"/>
        <a:cs typeface="+mn-cs"/>
        <a:sym typeface="Century Schoolbook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 showMasterPhAnim="1">
  <p:cSld name="Title Slide">
    <p:bg>
      <p:bgPr>
        <a:solidFill>
          <a:srgbClr val="3535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>
            <p:ph type="title"/>
          </p:nvPr>
        </p:nvSpPr>
        <p:spPr>
          <a:xfrm>
            <a:off x="1261872" y="758951"/>
            <a:ext cx="9418320" cy="4041649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7200">
                <a:solidFill>
                  <a:srgbClr val="FFFF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" name="Shape 13"/>
          <p:cNvSpPr/>
          <p:nvPr>
            <p:ph type="body" sz="quarter" idx="1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pc="9" sz="2200">
                <a:solidFill>
                  <a:srgbClr val="BFBFBF"/>
                </a:solidFill>
              </a:defRPr>
            </a:lvl1pPr>
            <a:lvl2pPr marL="0" indent="457200">
              <a:buClrTx/>
              <a:buSzTx/>
              <a:buFontTx/>
              <a:buNone/>
              <a:defRPr spc="9" sz="2200">
                <a:solidFill>
                  <a:srgbClr val="BFBFBF"/>
                </a:solidFill>
              </a:defRPr>
            </a:lvl2pPr>
            <a:lvl3pPr marL="0" indent="914400">
              <a:buClrTx/>
              <a:buSzTx/>
              <a:buFontTx/>
              <a:buNone/>
              <a:defRPr spc="9" sz="2200">
                <a:solidFill>
                  <a:srgbClr val="BFBFBF"/>
                </a:solidFill>
              </a:defRPr>
            </a:lvl3pPr>
            <a:lvl4pPr marL="0" indent="1371600">
              <a:buClrTx/>
              <a:buSzTx/>
              <a:buFontTx/>
              <a:buNone/>
              <a:defRPr spc="9" sz="2200">
                <a:solidFill>
                  <a:srgbClr val="BFBFBF"/>
                </a:solidFill>
              </a:defRPr>
            </a:lvl4pPr>
            <a:lvl5pPr marL="0" indent="1828800">
              <a:buClrTx/>
              <a:buSzTx/>
              <a:buFontTx/>
              <a:buNone/>
              <a:defRPr spc="9" sz="2200">
                <a:solidFill>
                  <a:srgbClr val="BFBFB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Shape 14" descr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" name="Shape 1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6A6A6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type="title"/>
          </p:nvPr>
        </p:nvSpPr>
        <p:spPr>
          <a:xfrm>
            <a:off x="1261872" y="365759"/>
            <a:ext cx="9692641" cy="1325564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7" name="Shape 97"/>
          <p:cNvSpPr/>
          <p:nvPr>
            <p:ph type="body" idx="1"/>
          </p:nvPr>
        </p:nvSpPr>
        <p:spPr>
          <a:xfrm>
            <a:off x="1261872" y="1828800"/>
            <a:ext cx="859536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8" name="Shape 9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type="title"/>
          </p:nvPr>
        </p:nvSpPr>
        <p:spPr>
          <a:xfrm>
            <a:off x="8648700" y="381000"/>
            <a:ext cx="2476500" cy="5897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6" name="Shape 106"/>
          <p:cNvSpPr/>
          <p:nvPr>
            <p:ph type="body" idx="1"/>
          </p:nvPr>
        </p:nvSpPr>
        <p:spPr>
          <a:xfrm>
            <a:off x="762000" y="381000"/>
            <a:ext cx="7734300" cy="589756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7" name="Shape 10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>
            <p:ph type="title"/>
          </p:nvPr>
        </p:nvSpPr>
        <p:spPr>
          <a:xfrm>
            <a:off x="1261872" y="365759"/>
            <a:ext cx="9692641" cy="1325564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3" name="Shape 23"/>
          <p:cNvSpPr/>
          <p:nvPr>
            <p:ph type="body" idx="1"/>
          </p:nvPr>
        </p:nvSpPr>
        <p:spPr>
          <a:xfrm>
            <a:off x="1261872" y="1828800"/>
            <a:ext cx="859536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hape 2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type="title"/>
          </p:nvPr>
        </p:nvSpPr>
        <p:spPr>
          <a:xfrm>
            <a:off x="1261872" y="758951"/>
            <a:ext cx="9418320" cy="4041649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7200"/>
            </a:lvl1pPr>
          </a:lstStyle>
          <a:p>
            <a:pPr/>
            <a:r>
              <a:t>Title Text</a:t>
            </a:r>
          </a:p>
        </p:txBody>
      </p:sp>
      <p:sp>
        <p:nvSpPr>
          <p:cNvPr id="32" name="Shape 32"/>
          <p:cNvSpPr/>
          <p:nvPr>
            <p:ph type="body" sz="quarter" idx="1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pc="9" sz="2200">
                <a:solidFill>
                  <a:srgbClr val="595959"/>
                </a:solidFill>
              </a:defRPr>
            </a:lvl1pPr>
            <a:lvl2pPr marL="0" indent="457200">
              <a:buClrTx/>
              <a:buSzTx/>
              <a:buFontTx/>
              <a:buNone/>
              <a:defRPr spc="9" sz="2200">
                <a:solidFill>
                  <a:srgbClr val="595959"/>
                </a:solidFill>
              </a:defRPr>
            </a:lvl2pPr>
            <a:lvl3pPr marL="0" indent="914400">
              <a:buClrTx/>
              <a:buSzTx/>
              <a:buFontTx/>
              <a:buNone/>
              <a:defRPr spc="9" sz="2200">
                <a:solidFill>
                  <a:srgbClr val="595959"/>
                </a:solidFill>
              </a:defRPr>
            </a:lvl3pPr>
            <a:lvl4pPr marL="0" indent="1371600">
              <a:buClrTx/>
              <a:buSzTx/>
              <a:buFontTx/>
              <a:buNone/>
              <a:defRPr spc="9" sz="2200">
                <a:solidFill>
                  <a:srgbClr val="595959"/>
                </a:solidFill>
              </a:defRPr>
            </a:lvl4pPr>
            <a:lvl5pPr marL="0" indent="1828800">
              <a:buClrTx/>
              <a:buSzTx/>
              <a:buFontTx/>
              <a:buNone/>
              <a:defRPr spc="9" sz="2200">
                <a:solidFill>
                  <a:srgbClr val="595959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hape 33" descr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4" name="Shape 3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title"/>
          </p:nvPr>
        </p:nvSpPr>
        <p:spPr>
          <a:xfrm>
            <a:off x="1261872" y="365759"/>
            <a:ext cx="9692641" cy="1325564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hape 42"/>
          <p:cNvSpPr/>
          <p:nvPr>
            <p:ph type="body" sz="half" idx="1"/>
          </p:nvPr>
        </p:nvSpPr>
        <p:spPr>
          <a:xfrm>
            <a:off x="1261872" y="1828800"/>
            <a:ext cx="448056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hape 4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>
            <p:ph type="title"/>
          </p:nvPr>
        </p:nvSpPr>
        <p:spPr>
          <a:xfrm>
            <a:off x="1261872" y="365759"/>
            <a:ext cx="9692641" cy="1325564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1" name="Shape 51"/>
          <p:cNvSpPr/>
          <p:nvPr>
            <p:ph type="body" sz="quarter" idx="1"/>
          </p:nvPr>
        </p:nvSpPr>
        <p:spPr>
          <a:xfrm>
            <a:off x="1261872" y="1713655"/>
            <a:ext cx="4480560" cy="73152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200"/>
              </a:spcBef>
              <a:buClrTx/>
              <a:buSzTx/>
              <a:buFontTx/>
              <a:buNone/>
              <a:defRPr spc="9" sz="2000">
                <a:solidFill>
                  <a:srgbClr val="46464A"/>
                </a:solidFill>
              </a:defRPr>
            </a:lvl1pPr>
            <a:lvl2pPr marL="0" indent="457200">
              <a:spcBef>
                <a:spcPts val="200"/>
              </a:spcBef>
              <a:buClrTx/>
              <a:buSzTx/>
              <a:buFontTx/>
              <a:buNone/>
              <a:defRPr spc="9" sz="2000">
                <a:solidFill>
                  <a:srgbClr val="46464A"/>
                </a:solidFill>
              </a:defRPr>
            </a:lvl2pPr>
            <a:lvl3pPr marL="0" indent="914400">
              <a:spcBef>
                <a:spcPts val="200"/>
              </a:spcBef>
              <a:buClrTx/>
              <a:buSzTx/>
              <a:buFontTx/>
              <a:buNone/>
              <a:defRPr spc="9" sz="2000">
                <a:solidFill>
                  <a:srgbClr val="46464A"/>
                </a:solidFill>
              </a:defRPr>
            </a:lvl3pPr>
            <a:lvl4pPr marL="0" indent="1371600">
              <a:spcBef>
                <a:spcPts val="200"/>
              </a:spcBef>
              <a:buClrTx/>
              <a:buSzTx/>
              <a:buFontTx/>
              <a:buNone/>
              <a:defRPr spc="9" sz="2000">
                <a:solidFill>
                  <a:srgbClr val="46464A"/>
                </a:solidFill>
              </a:defRPr>
            </a:lvl4pPr>
            <a:lvl5pPr marL="0" indent="1828800">
              <a:spcBef>
                <a:spcPts val="200"/>
              </a:spcBef>
              <a:buClrTx/>
              <a:buSzTx/>
              <a:buFontTx/>
              <a:buNone/>
              <a:defRPr spc="9" sz="2000">
                <a:solidFill>
                  <a:srgbClr val="46464A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hape 52" descr="Text Placeholder 4"/>
          <p:cNvSpPr/>
          <p:nvPr>
            <p:ph type="body" sz="quarter" idx="13"/>
          </p:nvPr>
        </p:nvSpPr>
        <p:spPr>
          <a:xfrm>
            <a:off x="6126479" y="1713655"/>
            <a:ext cx="4480561" cy="731521"/>
          </a:xfrm>
          <a:prstGeom prst="rect">
            <a:avLst/>
          </a:prstGeom>
        </p:spPr>
        <p:txBody>
          <a:bodyPr anchor="b"/>
          <a:lstStyle/>
          <a:p>
            <a:pPr marL="0" indent="0">
              <a:lnSpc>
                <a:spcPct val="90000"/>
              </a:lnSpc>
              <a:spcBef>
                <a:spcPts val="2000"/>
              </a:spcBef>
              <a:buClrTx/>
              <a:buSzTx/>
              <a:buFontTx/>
              <a:buNone/>
              <a:defRPr spc="0" sz="2000">
                <a:solidFill>
                  <a:srgbClr val="46464A"/>
                </a:solidFill>
              </a:defRPr>
            </a:pPr>
          </a:p>
        </p:txBody>
      </p:sp>
      <p:sp>
        <p:nvSpPr>
          <p:cNvPr id="53" name="Shape 5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type="title"/>
          </p:nvPr>
        </p:nvSpPr>
        <p:spPr>
          <a:xfrm>
            <a:off x="1261872" y="365759"/>
            <a:ext cx="9692641" cy="1325564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1" name="Shape 6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title"/>
          </p:nvPr>
        </p:nvSpPr>
        <p:spPr>
          <a:xfrm>
            <a:off x="841247" y="457200"/>
            <a:ext cx="3200401" cy="160019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6" name="Shape 76"/>
          <p:cNvSpPr/>
          <p:nvPr>
            <p:ph type="body" sz="half" idx="1"/>
          </p:nvPr>
        </p:nvSpPr>
        <p:spPr>
          <a:xfrm>
            <a:off x="4504266" y="685800"/>
            <a:ext cx="6079068" cy="5486400"/>
          </a:xfrm>
          <a:prstGeom prst="rect">
            <a:avLst/>
          </a:prstGeom>
        </p:spPr>
        <p:txBody>
          <a:bodyPr/>
          <a:lstStyle>
            <a:lvl1pPr>
              <a:defRPr spc="9" sz="2000"/>
            </a:lvl1pPr>
            <a:lvl2pPr marL="477519" indent="-203199">
              <a:defRPr spc="9" sz="2000"/>
            </a:lvl2pPr>
            <a:lvl3pPr marL="777239" indent="-228600">
              <a:defRPr spc="9" sz="2000"/>
            </a:lvl3pPr>
            <a:lvl4pPr marL="1084217" indent="-261257">
              <a:defRPr spc="9" sz="2000"/>
            </a:lvl4pPr>
            <a:lvl5pPr marL="1358537" indent="-261257">
              <a:defRPr spc="9" sz="2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hape 77" descr="Text Placeholder 3"/>
          <p:cNvSpPr/>
          <p:nvPr>
            <p:ph type="body" sz="quarter" idx="13"/>
          </p:nvPr>
        </p:nvSpPr>
        <p:spPr>
          <a:xfrm>
            <a:off x="841247" y="2099734"/>
            <a:ext cx="3200401" cy="381000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14000"/>
              </a:lnSpc>
              <a:spcBef>
                <a:spcPts val="800"/>
              </a:spcBef>
              <a:buClrTx/>
              <a:buSzTx/>
              <a:buFontTx/>
              <a:buNone/>
              <a:defRPr spc="0" sz="1300"/>
            </a:pPr>
          </a:p>
        </p:txBody>
      </p:sp>
      <p:sp>
        <p:nvSpPr>
          <p:cNvPr id="78" name="Shape 7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 descr="Rectangle 7"/>
          <p:cNvSpPr/>
          <p:nvPr/>
        </p:nvSpPr>
        <p:spPr>
          <a:xfrm>
            <a:off x="-1" y="5105400"/>
            <a:ext cx="11292842" cy="17526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86" name="Shape 86"/>
          <p:cNvSpPr/>
          <p:nvPr>
            <p:ph type="title"/>
          </p:nvPr>
        </p:nvSpPr>
        <p:spPr>
          <a:xfrm>
            <a:off x="914400" y="5257800"/>
            <a:ext cx="9982200" cy="91440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87" name="Shape 87" descr="Picture Placeholder 2"/>
          <p:cNvSpPr/>
          <p:nvPr>
            <p:ph type="pic" idx="13"/>
          </p:nvPr>
        </p:nvSpPr>
        <p:spPr>
          <a:xfrm>
            <a:off x="0" y="0"/>
            <a:ext cx="11292841" cy="5128923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8" name="Shape 88"/>
          <p:cNvSpPr/>
          <p:nvPr>
            <p:ph type="body" sz="quarter" idx="1"/>
          </p:nvPr>
        </p:nvSpPr>
        <p:spPr>
          <a:xfrm>
            <a:off x="914400" y="6108589"/>
            <a:ext cx="9982200" cy="5970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800"/>
              </a:spcBef>
              <a:buClrTx/>
              <a:buSzTx/>
              <a:buFontTx/>
              <a:buNone/>
              <a:defRPr sz="1300">
                <a:solidFill>
                  <a:srgbClr val="D9D9D9"/>
                </a:solidFill>
              </a:defRPr>
            </a:lvl1pPr>
            <a:lvl2pPr marL="0" indent="457200">
              <a:lnSpc>
                <a:spcPct val="100000"/>
              </a:lnSpc>
              <a:spcBef>
                <a:spcPts val="800"/>
              </a:spcBef>
              <a:buClrTx/>
              <a:buSzTx/>
              <a:buFontTx/>
              <a:buNone/>
              <a:defRPr sz="1300">
                <a:solidFill>
                  <a:srgbClr val="D9D9D9"/>
                </a:solidFill>
              </a:defRPr>
            </a:lvl2pPr>
            <a:lvl3pPr marL="0" indent="914400">
              <a:lnSpc>
                <a:spcPct val="100000"/>
              </a:lnSpc>
              <a:spcBef>
                <a:spcPts val="800"/>
              </a:spcBef>
              <a:buClrTx/>
              <a:buSzTx/>
              <a:buFontTx/>
              <a:buNone/>
              <a:defRPr sz="1300">
                <a:solidFill>
                  <a:srgbClr val="D9D9D9"/>
                </a:solidFill>
              </a:defRPr>
            </a:lvl3pPr>
            <a:lvl4pPr marL="0" indent="1371600">
              <a:lnSpc>
                <a:spcPct val="100000"/>
              </a:lnSpc>
              <a:spcBef>
                <a:spcPts val="800"/>
              </a:spcBef>
              <a:buClrTx/>
              <a:buSzTx/>
              <a:buFontTx/>
              <a:buNone/>
              <a:defRPr sz="1300">
                <a:solidFill>
                  <a:srgbClr val="D9D9D9"/>
                </a:solidFill>
              </a:defRPr>
            </a:lvl4pPr>
            <a:lvl5pPr marL="0" indent="1828800">
              <a:lnSpc>
                <a:spcPct val="100000"/>
              </a:lnSpc>
              <a:spcBef>
                <a:spcPts val="800"/>
              </a:spcBef>
              <a:buClrTx/>
              <a:buSzTx/>
              <a:buFontTx/>
              <a:buNone/>
              <a:defRPr sz="1300">
                <a:solidFill>
                  <a:srgbClr val="D9D9D9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9" name="Shape 8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 descr="Rectangle 6"/>
          <p:cNvSpPr/>
          <p:nvPr/>
        </p:nvSpPr>
        <p:spPr>
          <a:xfrm>
            <a:off x="11292840" y="0"/>
            <a:ext cx="914401" cy="6858000"/>
          </a:xfrm>
          <a:prstGeom prst="rect">
            <a:avLst/>
          </a:prstGeom>
          <a:solidFill>
            <a:srgbClr val="353538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" name="Shape 3"/>
          <p:cNvSpPr/>
          <p:nvPr>
            <p:ph type="title"/>
          </p:nvPr>
        </p:nvSpPr>
        <p:spPr>
          <a:xfrm>
            <a:off x="609600" y="0"/>
            <a:ext cx="10972800" cy="141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" name="Shape 4"/>
          <p:cNvSpPr/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/>
          <p:nvPr>
            <p:ph type="sldNum" sz="quarter" idx="2"/>
          </p:nvPr>
        </p:nvSpPr>
        <p:spPr>
          <a:xfrm>
            <a:off x="11443697" y="6150292"/>
            <a:ext cx="612687" cy="6375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normAutofit fontScale="100000" lnSpcReduction="0"/>
          </a:bodyPr>
          <a:lstStyle>
            <a:lvl1pPr algn="ctr">
              <a:defRPr sz="3600">
                <a:solidFill>
                  <a:srgbClr val="8E8E9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4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9pPr>
    </p:titleStyle>
    <p:bodyStyle>
      <a:lvl1pPr marL="182879" marR="0" indent="-182879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80000"/>
        <a:buFont typeface="Arial"/>
        <a:buChar char="•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1pPr>
      <a:lvl2pPr marL="480059" marR="0" indent="-205739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100000"/>
        <a:buFont typeface="Arial"/>
        <a:buChar char="●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2pPr>
      <a:lvl3pPr marL="783771" marR="0" indent="-235131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100000"/>
        <a:buFont typeface="Arial"/>
        <a:buChar char="●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3pPr>
      <a:lvl4pPr marL="1058091" marR="0" indent="-235131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100000"/>
        <a:buFont typeface="Arial"/>
        <a:buChar char="●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4pPr>
      <a:lvl5pPr marL="1332411" marR="0" indent="-235131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100000"/>
        <a:buFont typeface="Arial"/>
        <a:buChar char="●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5pPr>
      <a:lvl6pPr marL="1665314" marR="0" indent="-293914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100000"/>
        <a:buFont typeface="Arial"/>
        <a:buChar char="●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6pPr>
      <a:lvl7pPr marL="1965314" marR="0" indent="-293914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100000"/>
        <a:buFont typeface="Arial"/>
        <a:buChar char="●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7pPr>
      <a:lvl8pPr marL="2265314" marR="0" indent="-293914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100000"/>
        <a:buFont typeface="Arial"/>
        <a:buChar char="●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8pPr>
      <a:lvl9pPr marL="2565314" marR="0" indent="-293914" algn="l" defTabSz="914400" rtl="0" latinLnBrk="0">
        <a:lnSpc>
          <a:spcPct val="95000"/>
        </a:lnSpc>
        <a:spcBef>
          <a:spcPts val="1400"/>
        </a:spcBef>
        <a:spcAft>
          <a:spcPts val="0"/>
        </a:spcAft>
        <a:buClr>
          <a:schemeClr val="accent1"/>
        </a:buClr>
        <a:buSzPct val="100000"/>
        <a:buFont typeface="Arial"/>
        <a:buChar char="●"/>
        <a:tabLst/>
        <a:defRPr b="0" baseline="0" cap="none" i="0" spc="10" strike="noStrike" sz="1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entury Schoolbook"/>
        </a:defRPr>
      </a:lvl9pPr>
    </p:bodyStyle>
    <p:other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1pPr>
      <a:lvl2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2pPr>
      <a:lvl3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3pPr>
      <a:lvl4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4pPr>
      <a:lvl5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5pPr>
      <a:lvl6pPr marL="0" marR="0" indent="2286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6pPr>
      <a:lvl7pPr marL="0" marR="0" indent="2743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7pPr>
      <a:lvl8pPr marL="0" marR="0" indent="3200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8pPr>
      <a:lvl9pPr marL="0" marR="0" indent="3657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Schoolbook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image1.png" descr="Pictur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4204" y="-184559"/>
            <a:ext cx="10225989" cy="8572426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hape 117" descr="Subtitle 2"/>
          <p:cNvSpPr/>
          <p:nvPr>
            <p:ph type="subTitle" sz="half" idx="1"/>
          </p:nvPr>
        </p:nvSpPr>
        <p:spPr>
          <a:xfrm>
            <a:off x="922789" y="4536831"/>
            <a:ext cx="9757403" cy="2057402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</a:p>
          <a:p>
            <a:pPr>
              <a:defRPr sz="2000"/>
            </a:pPr>
          </a:p>
          <a:p>
            <a:pPr>
              <a:defRPr sz="2000">
                <a:solidFill>
                  <a:srgbClr val="000000"/>
                </a:solidFill>
              </a:defRPr>
            </a:pPr>
          </a:p>
          <a:p>
            <a:pPr>
              <a:defRPr spc="0" sz="20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Developing the power to say no more to violence against women</a:t>
            </a:r>
          </a:p>
        </p:txBody>
      </p:sp>
      <p:sp>
        <p:nvSpPr>
          <p:cNvPr id="118" name="Shape 118" descr="TextBox 10"/>
          <p:cNvSpPr/>
          <p:nvPr/>
        </p:nvSpPr>
        <p:spPr>
          <a:xfrm>
            <a:off x="2966011" y="6325677"/>
            <a:ext cx="5670959" cy="383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/>
            <a:r>
              <a:t>Charlie King OAM 		Dr Jonathon Louth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 descr="Title 1"/>
          <p:cNvSpPr/>
          <p:nvPr>
            <p:ph type="title"/>
          </p:nvPr>
        </p:nvSpPr>
        <p:spPr>
          <a:xfrm>
            <a:off x="1261871" y="365759"/>
            <a:ext cx="8441967" cy="1325564"/>
          </a:xfrm>
          <a:prstGeom prst="rect">
            <a:avLst/>
          </a:prstGeom>
        </p:spPr>
        <p:txBody>
          <a:bodyPr/>
          <a:lstStyle>
            <a:lvl1pPr>
              <a:defRPr spc="-100" u="sng"/>
            </a:lvl1pPr>
          </a:lstStyle>
          <a:p>
            <a:pPr/>
            <a:r>
              <a:t>Introduction</a:t>
            </a:r>
          </a:p>
        </p:txBody>
      </p:sp>
      <p:sp>
        <p:nvSpPr>
          <p:cNvPr id="121" name="Shape 121" descr="Content Placeholder 2"/>
          <p:cNvSpPr/>
          <p:nvPr>
            <p:ph type="body" idx="1"/>
          </p:nvPr>
        </p:nvSpPr>
        <p:spPr>
          <a:xfrm>
            <a:off x="1261871" y="1828800"/>
            <a:ext cx="8441967" cy="4351338"/>
          </a:xfrm>
          <a:prstGeom prst="rect">
            <a:avLst/>
          </a:prstGeom>
        </p:spPr>
        <p:txBody>
          <a:bodyPr/>
          <a:lstStyle/>
          <a:p>
            <a:pPr>
              <a:defRPr spc="0"/>
            </a:pPr>
            <a:r>
              <a:t>Report: </a:t>
            </a:r>
            <a:r>
              <a:rPr>
                <a:solidFill>
                  <a:srgbClr val="FF0000"/>
                </a:solidFill>
              </a:rPr>
              <a:t>Developing the power to say no more to violence against women: An investigation into family and domestic violence primary prevention programs in South Australia and the Northern Territory.</a:t>
            </a:r>
            <a:endParaRPr>
              <a:solidFill>
                <a:srgbClr val="FF0000"/>
              </a:solidFill>
            </a:endParaRPr>
          </a:p>
          <a:p>
            <a:pPr lvl="1" marL="457200" indent="-182879">
              <a:lnSpc>
                <a:spcPct val="90000"/>
              </a:lnSpc>
              <a:spcBef>
                <a:spcPts val="300"/>
              </a:spcBef>
              <a:buFont typeface="Wingdings 2"/>
              <a:defRPr spc="0" sz="1600">
                <a:solidFill>
                  <a:srgbClr val="262626"/>
                </a:solidFill>
              </a:defRPr>
            </a:pPr>
            <a:r>
              <a:t>Background to the report</a:t>
            </a:r>
          </a:p>
          <a:p>
            <a:pPr>
              <a:defRPr spc="0"/>
            </a:pPr>
            <a:r>
              <a:t>The sound of silence</a:t>
            </a:r>
          </a:p>
          <a:p>
            <a:pPr>
              <a:defRPr spc="0"/>
            </a:pPr>
            <a:r>
              <a:t>Male voices / Male actions</a:t>
            </a:r>
          </a:p>
          <a:p>
            <a:pPr>
              <a:defRPr spc="0"/>
            </a:pPr>
            <a:r>
              <a:t>Whole of community / Collective impact</a:t>
            </a:r>
          </a:p>
        </p:txBody>
      </p:sp>
      <p:pic>
        <p:nvPicPr>
          <p:cNvPr id="122" name="image2.png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805202" y="2915637"/>
            <a:ext cx="1427051" cy="1427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mage3.png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805202" y="0"/>
            <a:ext cx="1485421" cy="1253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age4.png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866903" y="1481328"/>
            <a:ext cx="1248670" cy="1427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image5.png" descr="Picture 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805202" y="5502216"/>
            <a:ext cx="1485421" cy="13557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age6.png" descr="Picture 11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805202" y="4349946"/>
            <a:ext cx="1372073" cy="1065228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 descr="TextBox 12"/>
          <p:cNvSpPr/>
          <p:nvPr/>
        </p:nvSpPr>
        <p:spPr>
          <a:xfrm>
            <a:off x="5247961" y="4768843"/>
            <a:ext cx="3875714" cy="1259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i="1"/>
            </a:pPr>
            <a:r>
              <a:t>“…</a:t>
            </a:r>
            <a:r>
              <a:t>men are taught not to show emotions … or you’ll be cut from the crop</a:t>
            </a:r>
            <a:r>
              <a:t>.”</a:t>
            </a:r>
            <a:r>
              <a:rPr i="0"/>
              <a:t> </a:t>
            </a:r>
          </a:p>
          <a:p>
            <a:pPr algn="r">
              <a:defRPr sz="1100"/>
            </a:pPr>
            <a:r>
              <a:t>Year 11 student, 2018</a:t>
            </a:r>
          </a:p>
          <a:p>
            <a:pPr algn="r">
              <a:defRPr i="1" sz="1100"/>
            </a:pPr>
            <a:r>
              <a:t>Focus group participant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 descr="Title 1"/>
          <p:cNvSpPr/>
          <p:nvPr>
            <p:ph type="title"/>
          </p:nvPr>
        </p:nvSpPr>
        <p:spPr>
          <a:xfrm>
            <a:off x="3141005" y="944599"/>
            <a:ext cx="9692642" cy="1325564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Sport as a hook</a:t>
            </a:r>
          </a:p>
        </p:txBody>
      </p:sp>
      <p:sp>
        <p:nvSpPr>
          <p:cNvPr id="130" name="Shape 130" descr="Content Placeholder 2"/>
          <p:cNvSpPr/>
          <p:nvPr>
            <p:ph type="body" sz="half" idx="1"/>
          </p:nvPr>
        </p:nvSpPr>
        <p:spPr>
          <a:xfrm>
            <a:off x="3006781" y="2506663"/>
            <a:ext cx="5382211" cy="4351338"/>
          </a:xfrm>
          <a:prstGeom prst="rect">
            <a:avLst/>
          </a:prstGeom>
        </p:spPr>
        <p:txBody>
          <a:bodyPr/>
          <a:lstStyle/>
          <a:p>
            <a:pPr>
              <a:defRPr spc="0"/>
            </a:pPr>
            <a:r>
              <a:t>Participation levels and organised sport as a mobilisation opportunity.</a:t>
            </a:r>
          </a:p>
          <a:p>
            <a:pPr lvl="1" marL="457200" indent="-182879">
              <a:lnSpc>
                <a:spcPct val="90000"/>
              </a:lnSpc>
              <a:spcBef>
                <a:spcPts val="300"/>
              </a:spcBef>
              <a:buFont typeface="Wingdings 2"/>
              <a:defRPr spc="0" sz="1600">
                <a:solidFill>
                  <a:srgbClr val="262626"/>
                </a:solidFill>
              </a:defRPr>
            </a:pPr>
            <a:r>
              <a:t>Community involvement</a:t>
            </a:r>
          </a:p>
          <a:p>
            <a:pPr lvl="1" marL="457200" indent="-182879">
              <a:lnSpc>
                <a:spcPct val="90000"/>
              </a:lnSpc>
              <a:spcBef>
                <a:spcPts val="300"/>
              </a:spcBef>
              <a:buFont typeface="Wingdings 2"/>
              <a:defRPr spc="0" sz="1600">
                <a:solidFill>
                  <a:srgbClr val="262626"/>
                </a:solidFill>
              </a:defRPr>
            </a:pPr>
            <a:r>
              <a:t>Sport as a motivator</a:t>
            </a:r>
          </a:p>
          <a:p>
            <a:pPr>
              <a:defRPr spc="0"/>
            </a:pPr>
            <a:r>
              <a:t>Sport as a site of gendered relations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 descr="Title 1"/>
          <p:cNvSpPr/>
          <p:nvPr>
            <p:ph type="title"/>
          </p:nvPr>
        </p:nvSpPr>
        <p:spPr>
          <a:xfrm>
            <a:off x="6315076" y="365759"/>
            <a:ext cx="4639436" cy="1325564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History.</a:t>
            </a:r>
          </a:p>
        </p:txBody>
      </p:sp>
      <p:pic>
        <p:nvPicPr>
          <p:cNvPr id="133" name="image3.png" descr="Picture 10"/>
          <p:cNvPicPr>
            <a:picLocks noChangeAspect="1"/>
          </p:cNvPicPr>
          <p:nvPr/>
        </p:nvPicPr>
        <p:blipFill>
          <a:blip r:embed="rId2">
            <a:extLst/>
          </a:blip>
          <a:srcRect l="4197" t="0" r="11778" b="3"/>
          <a:stretch>
            <a:fillRect/>
          </a:stretch>
        </p:blipFill>
        <p:spPr>
          <a:xfrm>
            <a:off x="161151" y="160865"/>
            <a:ext cx="3761980" cy="3771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10899" y="21600"/>
                </a:lnTo>
                <a:lnTo>
                  <a:pt x="10899" y="16052"/>
                </a:lnTo>
                <a:lnTo>
                  <a:pt x="21600" y="16052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134" name="Shape 134" descr="Rectangle 17"/>
          <p:cNvSpPr/>
          <p:nvPr/>
        </p:nvSpPr>
        <p:spPr>
          <a:xfrm>
            <a:off x="4089346" y="160865"/>
            <a:ext cx="1856778" cy="2803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5" name="Shape 135" descr="Content Placeholder 2"/>
          <p:cNvSpPr/>
          <p:nvPr>
            <p:ph type="body" sz="half" idx="1"/>
          </p:nvPr>
        </p:nvSpPr>
        <p:spPr>
          <a:xfrm>
            <a:off x="6315076" y="1828800"/>
            <a:ext cx="4677390" cy="4476750"/>
          </a:xfrm>
          <a:prstGeom prst="rect">
            <a:avLst/>
          </a:prstGeom>
        </p:spPr>
        <p:txBody>
          <a:bodyPr/>
          <a:lstStyle/>
          <a:p>
            <a:pPr>
              <a:defRPr spc="0"/>
            </a:pPr>
            <a:r>
              <a:t>Commenced as a campaign in 2006.</a:t>
            </a:r>
          </a:p>
          <a:p>
            <a:pPr>
              <a:defRPr spc="0"/>
            </a:pPr>
            <a:r>
              <a:t>Has since transitioned into a program with specific objectives and outcomes. </a:t>
            </a:r>
          </a:p>
          <a:p>
            <a:pPr>
              <a:defRPr spc="0"/>
            </a:pPr>
            <a:r>
              <a:t>Mobilising for change.</a:t>
            </a:r>
          </a:p>
          <a:p>
            <a:pPr>
              <a:defRPr spc="0"/>
            </a:pPr>
            <a:r>
              <a:t>Mission: “gender equality and safety, through changing men’s behaviour and attitudes towards women and violence.” </a:t>
            </a:r>
          </a:p>
        </p:txBody>
      </p:sp>
      <p:sp>
        <p:nvSpPr>
          <p:cNvPr id="136" name="Shape 136" descr="Rectangle 19"/>
          <p:cNvSpPr/>
          <p:nvPr/>
        </p:nvSpPr>
        <p:spPr>
          <a:xfrm>
            <a:off x="11292840" y="0"/>
            <a:ext cx="914401" cy="6858000"/>
          </a:xfrm>
          <a:prstGeom prst="rect">
            <a:avLst/>
          </a:prstGeom>
          <a:solidFill>
            <a:srgbClr val="353538">
              <a:alpha val="9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37" name="Shape 137" descr="Rectangle 21"/>
          <p:cNvSpPr/>
          <p:nvPr/>
        </p:nvSpPr>
        <p:spPr>
          <a:xfrm>
            <a:off x="175000" y="4093879"/>
            <a:ext cx="1883169" cy="2617988"/>
          </a:xfrm>
          <a:prstGeom prst="rect">
            <a:avLst/>
          </a:prstGeom>
          <a:solidFill>
            <a:srgbClr val="535357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38" name="image7.jpeg" descr="Picture 12"/>
          <p:cNvPicPr>
            <a:picLocks noChangeAspect="1"/>
          </p:cNvPicPr>
          <p:nvPr/>
        </p:nvPicPr>
        <p:blipFill>
          <a:blip r:embed="rId3">
            <a:extLst/>
          </a:blip>
          <a:srcRect l="18805" t="0" r="17459" b="3"/>
          <a:stretch>
            <a:fillRect/>
          </a:stretch>
        </p:blipFill>
        <p:spPr>
          <a:xfrm>
            <a:off x="2213536" y="3124931"/>
            <a:ext cx="3732589" cy="35869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 descr="Title 1"/>
          <p:cNvSpPr/>
          <p:nvPr>
            <p:ph type="title"/>
          </p:nvPr>
        </p:nvSpPr>
        <p:spPr>
          <a:xfrm>
            <a:off x="1261872" y="470534"/>
            <a:ext cx="4954921" cy="1606950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DVAPs</a:t>
            </a:r>
          </a:p>
        </p:txBody>
      </p:sp>
      <p:sp>
        <p:nvSpPr>
          <p:cNvPr id="141" name="Shape 141" descr="Content Placeholder 2"/>
          <p:cNvSpPr/>
          <p:nvPr>
            <p:ph type="body" sz="half" idx="1"/>
          </p:nvPr>
        </p:nvSpPr>
        <p:spPr>
          <a:xfrm>
            <a:off x="1261872" y="2238374"/>
            <a:ext cx="4954921" cy="4046538"/>
          </a:xfrm>
          <a:prstGeom prst="rect">
            <a:avLst/>
          </a:prstGeom>
        </p:spPr>
        <p:txBody>
          <a:bodyPr/>
          <a:lstStyle/>
          <a:p>
            <a:pPr>
              <a:defRPr spc="0"/>
            </a:pPr>
            <a:r>
              <a:t>What is a domestic violence action plan?</a:t>
            </a:r>
          </a:p>
          <a:p>
            <a:pPr>
              <a:defRPr spc="0"/>
            </a:pPr>
            <a:r>
              <a:t>Who ‘owns’ the DVAP</a:t>
            </a:r>
          </a:p>
          <a:p>
            <a:pPr lvl="1" marL="457200" indent="-182879">
              <a:lnSpc>
                <a:spcPct val="90000"/>
              </a:lnSpc>
              <a:spcBef>
                <a:spcPts val="300"/>
              </a:spcBef>
              <a:buFont typeface="Wingdings 2"/>
              <a:defRPr spc="0" sz="1600">
                <a:solidFill>
                  <a:srgbClr val="262626"/>
                </a:solidFill>
              </a:defRPr>
            </a:pPr>
            <a:r>
              <a:t>A DVAP is a living document</a:t>
            </a:r>
          </a:p>
          <a:p>
            <a:pPr>
              <a:defRPr spc="0"/>
            </a:pPr>
            <a:r>
              <a:t>What happens if a player does the wrong thing?</a:t>
            </a:r>
          </a:p>
          <a:p>
            <a:pPr>
              <a:defRPr spc="0"/>
            </a:pPr>
            <a:r>
              <a:t>What are the roles and responsibilities:</a:t>
            </a:r>
          </a:p>
          <a:p>
            <a:pPr lvl="1" marL="457200" indent="-182879">
              <a:lnSpc>
                <a:spcPct val="90000"/>
              </a:lnSpc>
              <a:spcBef>
                <a:spcPts val="300"/>
              </a:spcBef>
              <a:buFont typeface="Wingdings 2"/>
              <a:defRPr spc="0" sz="1600">
                <a:solidFill>
                  <a:srgbClr val="262626"/>
                </a:solidFill>
              </a:defRPr>
            </a:pPr>
            <a:r>
              <a:t>The club?</a:t>
            </a:r>
          </a:p>
          <a:p>
            <a:pPr lvl="1" marL="457200" indent="-182879">
              <a:lnSpc>
                <a:spcPct val="90000"/>
              </a:lnSpc>
              <a:spcBef>
                <a:spcPts val="300"/>
              </a:spcBef>
              <a:buFont typeface="Wingdings 2"/>
              <a:defRPr spc="0" sz="1600">
                <a:solidFill>
                  <a:srgbClr val="262626"/>
                </a:solidFill>
              </a:defRPr>
            </a:pPr>
            <a:r>
              <a:t>The community?</a:t>
            </a:r>
          </a:p>
          <a:p>
            <a:pPr lvl="1" marL="457200" indent="-182879">
              <a:lnSpc>
                <a:spcPct val="90000"/>
              </a:lnSpc>
              <a:spcBef>
                <a:spcPts val="300"/>
              </a:spcBef>
              <a:buFont typeface="Wingdings 2"/>
              <a:defRPr spc="0" sz="1600">
                <a:solidFill>
                  <a:srgbClr val="262626"/>
                </a:solidFill>
              </a:defRPr>
            </a:pPr>
            <a:r>
              <a:t>The individual?</a:t>
            </a:r>
          </a:p>
          <a:p>
            <a:pPr>
              <a:defRPr spc="0"/>
            </a:pPr>
            <a:r>
              <a:t>What if there is a failure to disclose?</a:t>
            </a:r>
          </a:p>
        </p:txBody>
      </p:sp>
      <p:pic>
        <p:nvPicPr>
          <p:cNvPr id="142" name="image8.jpeg" descr="Picture 4"/>
          <p:cNvPicPr>
            <a:picLocks noChangeAspect="1"/>
          </p:cNvPicPr>
          <p:nvPr/>
        </p:nvPicPr>
        <p:blipFill>
          <a:blip r:embed="rId2">
            <a:extLst/>
          </a:blip>
          <a:srcRect l="0" t="0" r="2" b="6498"/>
          <a:stretch>
            <a:fillRect/>
          </a:stretch>
        </p:blipFill>
        <p:spPr>
          <a:xfrm>
            <a:off x="6410130" y="3429000"/>
            <a:ext cx="4882710" cy="3429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 descr="Rectangle 9"/>
          <p:cNvSpPr/>
          <p:nvPr/>
        </p:nvSpPr>
        <p:spPr>
          <a:xfrm>
            <a:off x="11292840" y="0"/>
            <a:ext cx="914401" cy="6858000"/>
          </a:xfrm>
          <a:prstGeom prst="rect">
            <a:avLst/>
          </a:prstGeom>
          <a:solidFill>
            <a:srgbClr val="353538">
              <a:alpha val="9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pic>
        <p:nvPicPr>
          <p:cNvPr id="144" name="image9.jpeg" descr="Picture 3"/>
          <p:cNvPicPr>
            <a:picLocks noChangeAspect="1"/>
          </p:cNvPicPr>
          <p:nvPr/>
        </p:nvPicPr>
        <p:blipFill>
          <a:blip r:embed="rId3">
            <a:extLst/>
          </a:blip>
          <a:srcRect l="0" t="2410" r="2" b="4088"/>
          <a:stretch>
            <a:fillRect/>
          </a:stretch>
        </p:blipFill>
        <p:spPr>
          <a:xfrm>
            <a:off x="6410130" y="-1"/>
            <a:ext cx="4882710" cy="3429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 descr="Rectangle 9"/>
          <p:cNvSpPr/>
          <p:nvPr/>
        </p:nvSpPr>
        <p:spPr>
          <a:xfrm>
            <a:off x="11292840" y="0"/>
            <a:ext cx="914401" cy="6858000"/>
          </a:xfrm>
          <a:prstGeom prst="rect">
            <a:avLst/>
          </a:prstGeom>
          <a:solidFill>
            <a:srgbClr val="353538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pic>
        <p:nvPicPr>
          <p:cNvPr id="147" name="image10.jpeg" descr="Content Placeholder 3"/>
          <p:cNvPicPr>
            <a:picLocks noChangeAspect="1"/>
          </p:cNvPicPr>
          <p:nvPr/>
        </p:nvPicPr>
        <p:blipFill>
          <a:blip r:embed="rId2">
            <a:extLst/>
          </a:blip>
          <a:srcRect l="0" t="15836" r="0" b="0"/>
          <a:stretch>
            <a:fillRect/>
          </a:stretch>
        </p:blipFill>
        <p:spPr>
          <a:xfrm>
            <a:off x="19" y="9"/>
            <a:ext cx="12207222" cy="68579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 descr="Title 1"/>
          <p:cNvSpPr/>
          <p:nvPr>
            <p:ph type="title"/>
          </p:nvPr>
        </p:nvSpPr>
        <p:spPr>
          <a:xfrm>
            <a:off x="1261871" y="365759"/>
            <a:ext cx="9692642" cy="1325564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Key Findings</a:t>
            </a:r>
          </a:p>
        </p:txBody>
      </p:sp>
      <p:grpSp>
        <p:nvGrpSpPr>
          <p:cNvPr id="180" name="Group 180" descr="Content Placeholder 2"/>
          <p:cNvGrpSpPr/>
          <p:nvPr/>
        </p:nvGrpSpPr>
        <p:grpSpPr>
          <a:xfrm>
            <a:off x="1262062" y="2015063"/>
            <a:ext cx="8785735" cy="4206205"/>
            <a:chOff x="0" y="0"/>
            <a:chExt cx="8785733" cy="4206203"/>
          </a:xfrm>
        </p:grpSpPr>
        <p:grpSp>
          <p:nvGrpSpPr>
            <p:cNvPr id="152" name="Group 152"/>
            <p:cNvGrpSpPr/>
            <p:nvPr/>
          </p:nvGrpSpPr>
          <p:grpSpPr>
            <a:xfrm>
              <a:off x="0" y="3596857"/>
              <a:ext cx="2196434" cy="609347"/>
              <a:chOff x="0" y="0"/>
              <a:chExt cx="2196432" cy="609345"/>
            </a:xfrm>
          </p:grpSpPr>
          <p:sp>
            <p:nvSpPr>
              <p:cNvPr id="150" name="Shape 150"/>
              <p:cNvSpPr/>
              <p:nvPr/>
            </p:nvSpPr>
            <p:spPr>
              <a:xfrm>
                <a:off x="0" y="8743"/>
                <a:ext cx="2196433" cy="591859"/>
              </a:xfrm>
              <a:prstGeom prst="rect">
                <a:avLst/>
              </a:prstGeom>
              <a:solidFill>
                <a:schemeClr val="accent2"/>
              </a:solidFill>
              <a:ln w="13970" cap="flat">
                <a:solidFill>
                  <a:schemeClr val="accent2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700"/>
                  </a:spcBef>
                  <a:defRPr spc="1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1" name="Shape 151"/>
              <p:cNvSpPr/>
              <p:nvPr/>
            </p:nvSpPr>
            <p:spPr>
              <a:xfrm>
                <a:off x="0" y="0"/>
                <a:ext cx="2196433" cy="6093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99568" tIns="99568" rIns="99568" bIns="99568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 spc="10" sz="14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Commit, communicate and evaluate over</a:t>
                </a:r>
              </a:p>
            </p:txBody>
          </p:sp>
        </p:grpSp>
        <p:grpSp>
          <p:nvGrpSpPr>
            <p:cNvPr id="155" name="Group 155"/>
            <p:cNvGrpSpPr/>
            <p:nvPr/>
          </p:nvGrpSpPr>
          <p:grpSpPr>
            <a:xfrm>
              <a:off x="2196432" y="3605602"/>
              <a:ext cx="6589302" cy="591859"/>
              <a:chOff x="0" y="0"/>
              <a:chExt cx="6589300" cy="591858"/>
            </a:xfrm>
          </p:grpSpPr>
          <p:sp>
            <p:nvSpPr>
              <p:cNvPr id="153" name="Shape 153"/>
              <p:cNvSpPr/>
              <p:nvPr/>
            </p:nvSpPr>
            <p:spPr>
              <a:xfrm>
                <a:off x="0" y="-1"/>
                <a:ext cx="6589301" cy="591860"/>
              </a:xfrm>
              <a:prstGeom prst="rect">
                <a:avLst/>
              </a:prstGeom>
              <a:solidFill>
                <a:srgbClr val="DBE1E6">
                  <a:alpha val="90000"/>
                </a:srgbClr>
              </a:solidFill>
              <a:ln w="13970" cap="flat">
                <a:solidFill>
                  <a:srgbClr val="DBE1E6">
                    <a:alpha val="90000"/>
                  </a:srgb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622300">
                  <a:lnSpc>
                    <a:spcPct val="90000"/>
                  </a:lnSpc>
                  <a:spcBef>
                    <a:spcPts val="700"/>
                  </a:spcBef>
                  <a:defRPr spc="10"/>
                </a:pPr>
              </a:p>
            </p:txBody>
          </p:sp>
          <p:sp>
            <p:nvSpPr>
              <p:cNvPr id="154" name="Shape 154"/>
              <p:cNvSpPr/>
              <p:nvPr/>
            </p:nvSpPr>
            <p:spPr>
              <a:xfrm>
                <a:off x="0" y="54317"/>
                <a:ext cx="6589301" cy="48322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33661" tIns="133661" rIns="133661" bIns="133661" numCol="1" anchor="ctr">
                <a:spAutoFit/>
              </a:bodyPr>
              <a:lstStyle>
                <a:lvl1pPr defTabSz="622300">
                  <a:lnSpc>
                    <a:spcPct val="90000"/>
                  </a:lnSpc>
                  <a:spcBef>
                    <a:spcPts val="500"/>
                  </a:spcBef>
                  <a:defRPr spc="10" sz="1400"/>
                </a:lvl1pPr>
              </a:lstStyle>
              <a:p>
                <a:pPr/>
                <a:r>
                  <a:t>Commit, communicate and evaluate over a significant time period.</a:t>
                </a:r>
              </a:p>
            </p:txBody>
          </p:sp>
        </p:grpSp>
        <p:grpSp>
          <p:nvGrpSpPr>
            <p:cNvPr id="158" name="Group 158"/>
            <p:cNvGrpSpPr/>
            <p:nvPr/>
          </p:nvGrpSpPr>
          <p:grpSpPr>
            <a:xfrm>
              <a:off x="0" y="2704202"/>
              <a:ext cx="2196434" cy="910279"/>
              <a:chOff x="0" y="0"/>
              <a:chExt cx="2196432" cy="910277"/>
            </a:xfrm>
          </p:grpSpPr>
          <p:sp>
            <p:nvSpPr>
              <p:cNvPr id="156" name="Shape 156"/>
              <p:cNvSpPr/>
              <p:nvPr/>
            </p:nvSpPr>
            <p:spPr>
              <a:xfrm rot="10800000">
                <a:off x="0" y="0"/>
                <a:ext cx="2196434" cy="910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7565"/>
                    </a:moveTo>
                    <a:lnTo>
                      <a:pt x="10576" y="7565"/>
                    </a:lnTo>
                    <a:lnTo>
                      <a:pt x="10576" y="3240"/>
                    </a:lnTo>
                    <a:lnTo>
                      <a:pt x="9905" y="3240"/>
                    </a:lnTo>
                    <a:lnTo>
                      <a:pt x="10800" y="0"/>
                    </a:lnTo>
                    <a:lnTo>
                      <a:pt x="11695" y="3240"/>
                    </a:lnTo>
                    <a:lnTo>
                      <a:pt x="11024" y="3240"/>
                    </a:lnTo>
                    <a:lnTo>
                      <a:pt x="11024" y="7565"/>
                    </a:lnTo>
                    <a:lnTo>
                      <a:pt x="21600" y="7565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3"/>
              </a:solidFill>
              <a:ln w="13970" cap="flat">
                <a:solidFill>
                  <a:schemeClr val="accent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700"/>
                  </a:spcBef>
                  <a:defRPr spc="1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7" name="Shape 157"/>
              <p:cNvSpPr/>
              <p:nvPr/>
            </p:nvSpPr>
            <p:spPr>
              <a:xfrm>
                <a:off x="0" y="88321"/>
                <a:ext cx="2196434" cy="4150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99568" tIns="99568" rIns="99568" bIns="99568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 spc="10" sz="14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Involve</a:t>
                </a:r>
              </a:p>
            </p:txBody>
          </p:sp>
        </p:grpSp>
        <p:grpSp>
          <p:nvGrpSpPr>
            <p:cNvPr id="161" name="Group 161"/>
            <p:cNvGrpSpPr/>
            <p:nvPr/>
          </p:nvGrpSpPr>
          <p:grpSpPr>
            <a:xfrm>
              <a:off x="2196432" y="2704201"/>
              <a:ext cx="6589302" cy="591682"/>
              <a:chOff x="0" y="0"/>
              <a:chExt cx="6589300" cy="591680"/>
            </a:xfrm>
          </p:grpSpPr>
          <p:sp>
            <p:nvSpPr>
              <p:cNvPr id="159" name="Shape 159"/>
              <p:cNvSpPr/>
              <p:nvPr/>
            </p:nvSpPr>
            <p:spPr>
              <a:xfrm>
                <a:off x="0" y="0"/>
                <a:ext cx="6589301" cy="591681"/>
              </a:xfrm>
              <a:prstGeom prst="rect">
                <a:avLst/>
              </a:prstGeom>
              <a:solidFill>
                <a:srgbClr val="E1E5D9">
                  <a:alpha val="90000"/>
                </a:srgbClr>
              </a:solidFill>
              <a:ln w="13970" cap="flat">
                <a:solidFill>
                  <a:srgbClr val="E1E5D9">
                    <a:alpha val="90000"/>
                  </a:srgb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622300">
                  <a:lnSpc>
                    <a:spcPct val="90000"/>
                  </a:lnSpc>
                  <a:spcBef>
                    <a:spcPts val="700"/>
                  </a:spcBef>
                  <a:defRPr spc="10"/>
                </a:pPr>
              </a:p>
            </p:txBody>
          </p:sp>
          <p:sp>
            <p:nvSpPr>
              <p:cNvPr id="160" name="Shape 160"/>
              <p:cNvSpPr/>
              <p:nvPr/>
            </p:nvSpPr>
            <p:spPr>
              <a:xfrm>
                <a:off x="0" y="54228"/>
                <a:ext cx="6589301" cy="48322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33661" tIns="133661" rIns="133661" bIns="133661" numCol="1" anchor="ctr">
                <a:spAutoFit/>
              </a:bodyPr>
              <a:lstStyle>
                <a:lvl1pPr defTabSz="622300">
                  <a:lnSpc>
                    <a:spcPct val="90000"/>
                  </a:lnSpc>
                  <a:spcBef>
                    <a:spcPts val="500"/>
                  </a:spcBef>
                  <a:defRPr spc="10" sz="1400"/>
                </a:lvl1pPr>
              </a:lstStyle>
              <a:p>
                <a:pPr/>
                <a:r>
                  <a:t>Involve women and girls; and,</a:t>
                </a:r>
              </a:p>
            </p:txBody>
          </p:sp>
        </p:grpSp>
        <p:grpSp>
          <p:nvGrpSpPr>
            <p:cNvPr id="164" name="Group 164"/>
            <p:cNvGrpSpPr/>
            <p:nvPr/>
          </p:nvGrpSpPr>
          <p:grpSpPr>
            <a:xfrm>
              <a:off x="0" y="1802801"/>
              <a:ext cx="2196434" cy="910279"/>
              <a:chOff x="0" y="0"/>
              <a:chExt cx="2196432" cy="910277"/>
            </a:xfrm>
          </p:grpSpPr>
          <p:sp>
            <p:nvSpPr>
              <p:cNvPr id="162" name="Shape 162"/>
              <p:cNvSpPr/>
              <p:nvPr/>
            </p:nvSpPr>
            <p:spPr>
              <a:xfrm rot="10800000">
                <a:off x="0" y="0"/>
                <a:ext cx="2196434" cy="910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7565"/>
                    </a:moveTo>
                    <a:lnTo>
                      <a:pt x="10576" y="7565"/>
                    </a:lnTo>
                    <a:lnTo>
                      <a:pt x="10576" y="3240"/>
                    </a:lnTo>
                    <a:lnTo>
                      <a:pt x="9905" y="3240"/>
                    </a:lnTo>
                    <a:lnTo>
                      <a:pt x="10800" y="0"/>
                    </a:lnTo>
                    <a:lnTo>
                      <a:pt x="11695" y="3240"/>
                    </a:lnTo>
                    <a:lnTo>
                      <a:pt x="11024" y="3240"/>
                    </a:lnTo>
                    <a:lnTo>
                      <a:pt x="11024" y="7565"/>
                    </a:lnTo>
                    <a:lnTo>
                      <a:pt x="21600" y="7565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4"/>
              </a:solidFill>
              <a:ln w="13970" cap="flat">
                <a:solidFill>
                  <a:schemeClr val="accent4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700"/>
                  </a:spcBef>
                  <a:defRPr spc="1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63" name="Shape 163"/>
              <p:cNvSpPr/>
              <p:nvPr/>
            </p:nvSpPr>
            <p:spPr>
              <a:xfrm>
                <a:off x="0" y="88321"/>
                <a:ext cx="2196434" cy="4150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99568" tIns="99568" rIns="99568" bIns="99568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 spc="10" sz="14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Mobilise and activate</a:t>
                </a:r>
              </a:p>
            </p:txBody>
          </p:sp>
        </p:grpSp>
        <p:grpSp>
          <p:nvGrpSpPr>
            <p:cNvPr id="167" name="Group 167"/>
            <p:cNvGrpSpPr/>
            <p:nvPr/>
          </p:nvGrpSpPr>
          <p:grpSpPr>
            <a:xfrm>
              <a:off x="2196432" y="1802801"/>
              <a:ext cx="6589302" cy="591681"/>
              <a:chOff x="0" y="0"/>
              <a:chExt cx="6589300" cy="591680"/>
            </a:xfrm>
          </p:grpSpPr>
          <p:sp>
            <p:nvSpPr>
              <p:cNvPr id="165" name="Shape 165"/>
              <p:cNvSpPr/>
              <p:nvPr/>
            </p:nvSpPr>
            <p:spPr>
              <a:xfrm>
                <a:off x="0" y="0"/>
                <a:ext cx="6589301" cy="591681"/>
              </a:xfrm>
              <a:prstGeom prst="rect">
                <a:avLst/>
              </a:prstGeom>
              <a:solidFill>
                <a:srgbClr val="E6E0D9">
                  <a:alpha val="90000"/>
                </a:srgbClr>
              </a:solidFill>
              <a:ln w="13970" cap="flat">
                <a:solidFill>
                  <a:srgbClr val="E6E0D9">
                    <a:alpha val="90000"/>
                  </a:srgb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622300">
                  <a:lnSpc>
                    <a:spcPct val="90000"/>
                  </a:lnSpc>
                  <a:spcBef>
                    <a:spcPts val="700"/>
                  </a:spcBef>
                  <a:defRPr spc="10"/>
                </a:pPr>
              </a:p>
            </p:txBody>
          </p:sp>
          <p:sp>
            <p:nvSpPr>
              <p:cNvPr id="166" name="Shape 166"/>
              <p:cNvSpPr/>
              <p:nvPr/>
            </p:nvSpPr>
            <p:spPr>
              <a:xfrm>
                <a:off x="0" y="54228"/>
                <a:ext cx="6589301" cy="48322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33661" tIns="133661" rIns="133661" bIns="133661" numCol="1" anchor="ctr">
                <a:spAutoFit/>
              </a:bodyPr>
              <a:lstStyle>
                <a:lvl1pPr defTabSz="622300">
                  <a:lnSpc>
                    <a:spcPct val="90000"/>
                  </a:lnSpc>
                  <a:spcBef>
                    <a:spcPts val="500"/>
                  </a:spcBef>
                  <a:defRPr spc="10" sz="1400"/>
                </a:lvl1pPr>
              </a:lstStyle>
              <a:p>
                <a:pPr/>
                <a:r>
                  <a:t>Mobilise and activate communities;</a:t>
                </a:r>
              </a:p>
            </p:txBody>
          </p:sp>
        </p:grpSp>
        <p:grpSp>
          <p:nvGrpSpPr>
            <p:cNvPr id="170" name="Group 170"/>
            <p:cNvGrpSpPr/>
            <p:nvPr/>
          </p:nvGrpSpPr>
          <p:grpSpPr>
            <a:xfrm>
              <a:off x="0" y="901401"/>
              <a:ext cx="2196434" cy="910279"/>
              <a:chOff x="0" y="0"/>
              <a:chExt cx="2196432" cy="910277"/>
            </a:xfrm>
          </p:grpSpPr>
          <p:sp>
            <p:nvSpPr>
              <p:cNvPr id="168" name="Shape 168"/>
              <p:cNvSpPr/>
              <p:nvPr/>
            </p:nvSpPr>
            <p:spPr>
              <a:xfrm rot="10800000">
                <a:off x="0" y="0"/>
                <a:ext cx="2196434" cy="910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7565"/>
                    </a:moveTo>
                    <a:lnTo>
                      <a:pt x="10576" y="7565"/>
                    </a:lnTo>
                    <a:lnTo>
                      <a:pt x="10576" y="3240"/>
                    </a:lnTo>
                    <a:lnTo>
                      <a:pt x="9905" y="3240"/>
                    </a:lnTo>
                    <a:lnTo>
                      <a:pt x="10800" y="0"/>
                    </a:lnTo>
                    <a:lnTo>
                      <a:pt x="11695" y="3240"/>
                    </a:lnTo>
                    <a:lnTo>
                      <a:pt x="11024" y="3240"/>
                    </a:lnTo>
                    <a:lnTo>
                      <a:pt x="11024" y="7565"/>
                    </a:lnTo>
                    <a:lnTo>
                      <a:pt x="21600" y="7565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5"/>
              </a:solidFill>
              <a:ln w="13970" cap="flat">
                <a:solidFill>
                  <a:schemeClr val="accent5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700"/>
                  </a:spcBef>
                  <a:defRPr spc="1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69" name="Shape 169"/>
              <p:cNvSpPr/>
              <p:nvPr/>
            </p:nvSpPr>
            <p:spPr>
              <a:xfrm>
                <a:off x="0" y="88321"/>
                <a:ext cx="2196434" cy="4150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99568" tIns="99568" rIns="99568" bIns="99568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 spc="10" sz="14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Identify and harness</a:t>
                </a:r>
              </a:p>
            </p:txBody>
          </p:sp>
        </p:grpSp>
        <p:grpSp>
          <p:nvGrpSpPr>
            <p:cNvPr id="173" name="Group 173"/>
            <p:cNvGrpSpPr/>
            <p:nvPr/>
          </p:nvGrpSpPr>
          <p:grpSpPr>
            <a:xfrm>
              <a:off x="2196432" y="901400"/>
              <a:ext cx="6589302" cy="591682"/>
              <a:chOff x="0" y="0"/>
              <a:chExt cx="6589300" cy="591680"/>
            </a:xfrm>
          </p:grpSpPr>
          <p:sp>
            <p:nvSpPr>
              <p:cNvPr id="171" name="Shape 171"/>
              <p:cNvSpPr/>
              <p:nvPr/>
            </p:nvSpPr>
            <p:spPr>
              <a:xfrm>
                <a:off x="0" y="0"/>
                <a:ext cx="6589301" cy="591681"/>
              </a:xfrm>
              <a:prstGeom prst="rect">
                <a:avLst/>
              </a:prstGeom>
              <a:solidFill>
                <a:srgbClr val="DAD2D5">
                  <a:alpha val="90000"/>
                </a:srgbClr>
              </a:solidFill>
              <a:ln w="13970" cap="flat">
                <a:solidFill>
                  <a:srgbClr val="DAD2D5">
                    <a:alpha val="90000"/>
                  </a:srgb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622300">
                  <a:lnSpc>
                    <a:spcPct val="90000"/>
                  </a:lnSpc>
                  <a:spcBef>
                    <a:spcPts val="700"/>
                  </a:spcBef>
                  <a:defRPr spc="10"/>
                </a:pPr>
              </a:p>
            </p:txBody>
          </p:sp>
          <p:sp>
            <p:nvSpPr>
              <p:cNvPr id="172" name="Shape 172"/>
              <p:cNvSpPr/>
              <p:nvPr/>
            </p:nvSpPr>
            <p:spPr>
              <a:xfrm>
                <a:off x="0" y="54228"/>
                <a:ext cx="6589301" cy="48322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33661" tIns="133661" rIns="133661" bIns="133661" numCol="1" anchor="ctr">
                <a:spAutoFit/>
              </a:bodyPr>
              <a:lstStyle>
                <a:lvl1pPr defTabSz="622300">
                  <a:lnSpc>
                    <a:spcPct val="90000"/>
                  </a:lnSpc>
                  <a:spcBef>
                    <a:spcPts val="500"/>
                  </a:spcBef>
                  <a:defRPr spc="10" sz="1400"/>
                </a:lvl1pPr>
              </a:lstStyle>
              <a:p>
                <a:pPr/>
                <a:r>
                  <a:t>Identify and harness power in key actors; </a:t>
                </a:r>
              </a:p>
            </p:txBody>
          </p:sp>
        </p:grpSp>
        <p:grpSp>
          <p:nvGrpSpPr>
            <p:cNvPr id="176" name="Group 176"/>
            <p:cNvGrpSpPr/>
            <p:nvPr/>
          </p:nvGrpSpPr>
          <p:grpSpPr>
            <a:xfrm>
              <a:off x="0" y="0"/>
              <a:ext cx="2196434" cy="910279"/>
              <a:chOff x="0" y="0"/>
              <a:chExt cx="2196432" cy="910277"/>
            </a:xfrm>
          </p:grpSpPr>
          <p:sp>
            <p:nvSpPr>
              <p:cNvPr id="174" name="Shape 174"/>
              <p:cNvSpPr/>
              <p:nvPr/>
            </p:nvSpPr>
            <p:spPr>
              <a:xfrm rot="10800000">
                <a:off x="0" y="0"/>
                <a:ext cx="2196434" cy="910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7565"/>
                    </a:moveTo>
                    <a:lnTo>
                      <a:pt x="10576" y="7565"/>
                    </a:lnTo>
                    <a:lnTo>
                      <a:pt x="10576" y="3240"/>
                    </a:lnTo>
                    <a:lnTo>
                      <a:pt x="9905" y="3240"/>
                    </a:lnTo>
                    <a:lnTo>
                      <a:pt x="10800" y="0"/>
                    </a:lnTo>
                    <a:lnTo>
                      <a:pt x="11695" y="3240"/>
                    </a:lnTo>
                    <a:lnTo>
                      <a:pt x="11024" y="3240"/>
                    </a:lnTo>
                    <a:lnTo>
                      <a:pt x="11024" y="7565"/>
                    </a:lnTo>
                    <a:lnTo>
                      <a:pt x="21600" y="7565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6"/>
              </a:solidFill>
              <a:ln w="13970" cap="flat">
                <a:solidFill>
                  <a:schemeClr val="accent6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700"/>
                  </a:spcBef>
                  <a:defRPr spc="1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75" name="Shape 175"/>
              <p:cNvSpPr/>
              <p:nvPr/>
            </p:nvSpPr>
            <p:spPr>
              <a:xfrm>
                <a:off x="0" y="88321"/>
                <a:ext cx="2196434" cy="4150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99568" tIns="99568" rIns="99568" bIns="99568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 spc="10" sz="14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Develop</a:t>
                </a:r>
              </a:p>
            </p:txBody>
          </p:sp>
        </p:grpSp>
        <p:grpSp>
          <p:nvGrpSpPr>
            <p:cNvPr id="179" name="Group 179"/>
            <p:cNvGrpSpPr/>
            <p:nvPr/>
          </p:nvGrpSpPr>
          <p:grpSpPr>
            <a:xfrm>
              <a:off x="2196432" y="0"/>
              <a:ext cx="6589302" cy="591681"/>
              <a:chOff x="0" y="0"/>
              <a:chExt cx="6589300" cy="591680"/>
            </a:xfrm>
          </p:grpSpPr>
          <p:sp>
            <p:nvSpPr>
              <p:cNvPr id="177" name="Shape 177"/>
              <p:cNvSpPr/>
              <p:nvPr/>
            </p:nvSpPr>
            <p:spPr>
              <a:xfrm>
                <a:off x="0" y="0"/>
                <a:ext cx="6589301" cy="591681"/>
              </a:xfrm>
              <a:prstGeom prst="rect">
                <a:avLst/>
              </a:prstGeom>
              <a:solidFill>
                <a:srgbClr val="DED4D1">
                  <a:alpha val="90000"/>
                </a:srgbClr>
              </a:solidFill>
              <a:ln w="13970" cap="flat">
                <a:solidFill>
                  <a:srgbClr val="DED4D1">
                    <a:alpha val="90000"/>
                  </a:srgb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622300">
                  <a:lnSpc>
                    <a:spcPct val="90000"/>
                  </a:lnSpc>
                  <a:spcBef>
                    <a:spcPts val="700"/>
                  </a:spcBef>
                  <a:defRPr spc="10"/>
                </a:pPr>
              </a:p>
            </p:txBody>
          </p:sp>
          <p:sp>
            <p:nvSpPr>
              <p:cNvPr id="178" name="Shape 178"/>
              <p:cNvSpPr/>
              <p:nvPr/>
            </p:nvSpPr>
            <p:spPr>
              <a:xfrm>
                <a:off x="0" y="54228"/>
                <a:ext cx="6589301" cy="48322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33661" tIns="133661" rIns="133661" bIns="133661" numCol="1" anchor="ctr">
                <a:spAutoFit/>
              </a:bodyPr>
              <a:lstStyle>
                <a:lvl1pPr defTabSz="622300">
                  <a:lnSpc>
                    <a:spcPct val="90000"/>
                  </a:lnSpc>
                  <a:spcBef>
                    <a:spcPts val="500"/>
                  </a:spcBef>
                  <a:defRPr spc="10" sz="1400"/>
                </a:lvl1pPr>
              </a:lstStyle>
              <a:p>
                <a:pPr/>
                <a:r>
                  <a:t>Develop an enhanced socio-ecological understanding; 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 descr="Rectangle 9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83" name="Shape 183" descr="Rectangle 11"/>
          <p:cNvSpPr/>
          <p:nvPr/>
        </p:nvSpPr>
        <p:spPr>
          <a:xfrm>
            <a:off x="0" y="-3245"/>
            <a:ext cx="457200" cy="6858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4" name="Shape 184" descr="Rectangle 13"/>
          <p:cNvSpPr/>
          <p:nvPr/>
        </p:nvSpPr>
        <p:spPr>
          <a:xfrm>
            <a:off x="457199" y="0"/>
            <a:ext cx="10835642" cy="6858000"/>
          </a:xfrm>
          <a:prstGeom prst="rect">
            <a:avLst/>
          </a:prstGeom>
          <a:solidFill>
            <a:srgbClr val="353537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185" name="Shape 185" descr="Title 1"/>
          <p:cNvSpPr/>
          <p:nvPr>
            <p:ph type="title"/>
          </p:nvPr>
        </p:nvSpPr>
        <p:spPr>
          <a:xfrm>
            <a:off x="8318089" y="758952"/>
            <a:ext cx="3158050" cy="404164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5000"/>
              </a:lnSpc>
              <a:defRPr spc="-100" sz="3600">
                <a:solidFill>
                  <a:srgbClr val="FFFFFF"/>
                </a:solidFill>
              </a:defRPr>
            </a:pPr>
            <a:r>
              <a:t>Community Mobilisation</a:t>
            </a:r>
            <a:br/>
            <a:br/>
            <a:r>
              <a:rPr sz="1200">
                <a:solidFill>
                  <a:srgbClr val="F2F2F2"/>
                </a:solidFill>
              </a:rPr>
              <a:t>Source: Michau, et al. 2015</a:t>
            </a:r>
          </a:p>
        </p:txBody>
      </p:sp>
      <p:sp>
        <p:nvSpPr>
          <p:cNvPr id="186" name="Shape 186" descr="Rectangle 15"/>
          <p:cNvSpPr/>
          <p:nvPr/>
        </p:nvSpPr>
        <p:spPr>
          <a:xfrm>
            <a:off x="452283" y="0"/>
            <a:ext cx="7561006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87" name="image11.jpeg" descr="Content Placeholder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2239" y="151001"/>
            <a:ext cx="5771625" cy="648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 descr="Rectangle 17"/>
          <p:cNvSpPr/>
          <p:nvPr/>
        </p:nvSpPr>
        <p:spPr>
          <a:xfrm>
            <a:off x="11292840" y="0"/>
            <a:ext cx="899161" cy="6858000"/>
          </a:xfrm>
          <a:prstGeom prst="rect">
            <a:avLst/>
          </a:prstGeom>
          <a:solidFill>
            <a:srgbClr val="353537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View">
  <a:themeElements>
    <a:clrScheme name="View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0000FF"/>
      </a:hlink>
      <a:folHlink>
        <a:srgbClr val="FF00FF"/>
      </a:folHlink>
    </a:clrScheme>
    <a:fontScheme name="View">
      <a:majorFont>
        <a:latin typeface="Helvetica"/>
        <a:ea typeface="Helvetica"/>
        <a:cs typeface="Helvetica"/>
      </a:majorFont>
      <a:minorFont>
        <a:latin typeface="Century Schoolbook"/>
        <a:ea typeface="Century Schoolbook"/>
        <a:cs typeface="Century Schoolbook"/>
      </a:minorFont>
    </a:fontScheme>
    <a:fmtScheme name="View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15240" dir="5400000">
              <a:srgbClr val="000000">
                <a:alpha val="75000"/>
              </a:srgbClr>
            </a:outerShdw>
          </a:effectLst>
        </a:effectStyle>
        <a:effectStyle>
          <a:effectLst>
            <a:outerShdw sx="100000" sy="100000" kx="0" ky="0" algn="b" rotWithShape="0" blurRad="50800" dist="15240" dir="5400000">
              <a:srgbClr val="000000">
                <a:alpha val="7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397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15240" dir="5400000">
            <a:srgbClr val="000000">
              <a:alpha val="7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entury School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397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entury School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View">
  <a:themeElements>
    <a:clrScheme name="View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0000FF"/>
      </a:hlink>
      <a:folHlink>
        <a:srgbClr val="FF00FF"/>
      </a:folHlink>
    </a:clrScheme>
    <a:fontScheme name="View">
      <a:majorFont>
        <a:latin typeface="Helvetica"/>
        <a:ea typeface="Helvetica"/>
        <a:cs typeface="Helvetica"/>
      </a:majorFont>
      <a:minorFont>
        <a:latin typeface="Century Schoolbook"/>
        <a:ea typeface="Century Schoolbook"/>
        <a:cs typeface="Century Schoolbook"/>
      </a:minorFont>
    </a:fontScheme>
    <a:fmtScheme name="View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15240" dir="5400000">
              <a:srgbClr val="000000">
                <a:alpha val="75000"/>
              </a:srgbClr>
            </a:outerShdw>
          </a:effectLst>
        </a:effectStyle>
        <a:effectStyle>
          <a:effectLst>
            <a:outerShdw sx="100000" sy="100000" kx="0" ky="0" algn="b" rotWithShape="0" blurRad="50800" dist="15240" dir="5400000">
              <a:srgbClr val="000000">
                <a:alpha val="7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397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15240" dir="5400000">
            <a:srgbClr val="000000">
              <a:alpha val="7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entury School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397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entury School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